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Lst>
  <p:notesMasterIdLst>
    <p:notesMasterId r:id="rId45"/>
  </p:notesMasterIdLst>
  <p:sldIdLst>
    <p:sldId id="256" r:id="rId3"/>
    <p:sldId id="258" r:id="rId4"/>
    <p:sldId id="314" r:id="rId5"/>
    <p:sldId id="261" r:id="rId6"/>
    <p:sldId id="297" r:id="rId7"/>
    <p:sldId id="315" r:id="rId8"/>
    <p:sldId id="260" r:id="rId9"/>
    <p:sldId id="262" r:id="rId10"/>
    <p:sldId id="276" r:id="rId11"/>
    <p:sldId id="264" r:id="rId12"/>
    <p:sldId id="263" r:id="rId13"/>
    <p:sldId id="298" r:id="rId14"/>
    <p:sldId id="302" r:id="rId15"/>
    <p:sldId id="304" r:id="rId16"/>
    <p:sldId id="305" r:id="rId17"/>
    <p:sldId id="278" r:id="rId18"/>
    <p:sldId id="299" r:id="rId19"/>
    <p:sldId id="270" r:id="rId20"/>
    <p:sldId id="316" r:id="rId21"/>
    <p:sldId id="259" r:id="rId22"/>
    <p:sldId id="271" r:id="rId23"/>
    <p:sldId id="272" r:id="rId24"/>
    <p:sldId id="273" r:id="rId25"/>
    <p:sldId id="274" r:id="rId26"/>
    <p:sldId id="275" r:id="rId27"/>
    <p:sldId id="317" r:id="rId28"/>
    <p:sldId id="265" r:id="rId29"/>
    <p:sldId id="282" r:id="rId30"/>
    <p:sldId id="306" r:id="rId31"/>
    <p:sldId id="308" r:id="rId32"/>
    <p:sldId id="309" r:id="rId33"/>
    <p:sldId id="292" r:id="rId34"/>
    <p:sldId id="318" r:id="rId35"/>
    <p:sldId id="285" r:id="rId36"/>
    <p:sldId id="286" r:id="rId37"/>
    <p:sldId id="287" r:id="rId38"/>
    <p:sldId id="288" r:id="rId39"/>
    <p:sldId id="289" r:id="rId40"/>
    <p:sldId id="294" r:id="rId41"/>
    <p:sldId id="311" r:id="rId42"/>
    <p:sldId id="313" r:id="rId43"/>
    <p:sldId id="291" r:id="rId4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yam Amiri" initials="MA" lastIdx="1" clrIdx="0">
    <p:extLst>
      <p:ext uri="{19B8F6BF-5375-455C-9EA6-DF929625EA0E}">
        <p15:presenceInfo xmlns:p15="http://schemas.microsoft.com/office/powerpoint/2012/main" userId="Maryam Amir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23"/>
    <p:restoredTop sz="94789"/>
  </p:normalViewPr>
  <p:slideViewPr>
    <p:cSldViewPr snapToGrid="0" snapToObjects="1">
      <p:cViewPr varScale="1">
        <p:scale>
          <a:sx n="108" d="100"/>
          <a:sy n="108" d="100"/>
        </p:scale>
        <p:origin x="116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73B7C4-3D4F-4B47-AFC6-8615DC2ABB37}"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B795C8C4-3584-4386-97F9-7559A951B780}">
      <dgm:prSet/>
      <dgm:spPr/>
      <dgm:t>
        <a:bodyPr/>
        <a:lstStyle/>
        <a:p>
          <a:r>
            <a:rPr lang="de-DE" i="1" dirty="0"/>
            <a:t>Auch für die Schülerschaft des </a:t>
          </a:r>
          <a:r>
            <a:rPr lang="de-DE" i="1" dirty="0" err="1"/>
            <a:t>Starkenburg</a:t>
          </a:r>
          <a:r>
            <a:rPr lang="de-DE" i="1" dirty="0"/>
            <a:t>-Gymnasiums stellt Rassismus ein Problem dar: (Im Rahmen einer Umfrage wurden alle 9. und 10. </a:t>
          </a:r>
          <a:r>
            <a:rPr lang="de-DE" i="1" dirty="0" err="1"/>
            <a:t>Klässler</a:t>
          </a:r>
          <a:r>
            <a:rPr lang="de-DE" i="1" dirty="0"/>
            <a:t> des </a:t>
          </a:r>
          <a:r>
            <a:rPr lang="de-DE" i="1" dirty="0" err="1"/>
            <a:t>Starkenburg</a:t>
          </a:r>
          <a:r>
            <a:rPr lang="de-DE" i="1" dirty="0"/>
            <a:t>-Gymnasiums befragt)</a:t>
          </a:r>
          <a:endParaRPr lang="en-US" dirty="0"/>
        </a:p>
      </dgm:t>
    </dgm:pt>
    <dgm:pt modelId="{3FE9BF4B-1487-461C-847C-1DFC42CEDC31}" type="parTrans" cxnId="{3430E446-0BA8-44B8-A00E-9807BB93FD66}">
      <dgm:prSet/>
      <dgm:spPr/>
      <dgm:t>
        <a:bodyPr/>
        <a:lstStyle/>
        <a:p>
          <a:endParaRPr lang="en-US"/>
        </a:p>
      </dgm:t>
    </dgm:pt>
    <dgm:pt modelId="{D68101A1-1FAC-40FB-B80F-1FDC4C9D9F0A}" type="sibTrans" cxnId="{3430E446-0BA8-44B8-A00E-9807BB93FD66}">
      <dgm:prSet/>
      <dgm:spPr/>
      <dgm:t>
        <a:bodyPr/>
        <a:lstStyle/>
        <a:p>
          <a:endParaRPr lang="en-US"/>
        </a:p>
      </dgm:t>
    </dgm:pt>
    <dgm:pt modelId="{128282E8-2A09-4384-8DE7-6676053A21BD}">
      <dgm:prSet/>
      <dgm:spPr/>
      <dgm:t>
        <a:bodyPr/>
        <a:lstStyle/>
        <a:p>
          <a:r>
            <a:rPr lang="de-DE" i="1" dirty="0"/>
            <a:t>So gaben </a:t>
          </a:r>
          <a:r>
            <a:rPr lang="de-DE" b="1" i="1" dirty="0"/>
            <a:t>75%</a:t>
          </a:r>
          <a:r>
            <a:rPr lang="de-DE" i="1" dirty="0"/>
            <a:t> der Befragten an, dass sie erlebt haben, dass jemand in ihrem Umfeld Rassismus erlebt hat.</a:t>
          </a:r>
          <a:endParaRPr lang="en-US" dirty="0"/>
        </a:p>
      </dgm:t>
    </dgm:pt>
    <dgm:pt modelId="{C98C1EE9-5CF6-4BFD-9E3C-9AF43ED1A258}" type="parTrans" cxnId="{29FA2C59-47DD-4E0C-B956-5BBF0EB542D9}">
      <dgm:prSet/>
      <dgm:spPr/>
      <dgm:t>
        <a:bodyPr/>
        <a:lstStyle/>
        <a:p>
          <a:endParaRPr lang="en-US"/>
        </a:p>
      </dgm:t>
    </dgm:pt>
    <dgm:pt modelId="{8178D8C6-3B8E-46B4-B165-8C47BF714FD6}" type="sibTrans" cxnId="{29FA2C59-47DD-4E0C-B956-5BBF0EB542D9}">
      <dgm:prSet/>
      <dgm:spPr/>
      <dgm:t>
        <a:bodyPr/>
        <a:lstStyle/>
        <a:p>
          <a:endParaRPr lang="en-US"/>
        </a:p>
      </dgm:t>
    </dgm:pt>
    <dgm:pt modelId="{4E341C91-CE33-4855-A6BA-F3435A567177}">
      <dgm:prSet/>
      <dgm:spPr/>
      <dgm:t>
        <a:bodyPr/>
        <a:lstStyle/>
        <a:p>
          <a:r>
            <a:rPr lang="de-DE" b="1" i="1" dirty="0"/>
            <a:t>60%</a:t>
          </a:r>
          <a:r>
            <a:rPr lang="de-DE" i="1" dirty="0"/>
            <a:t> der Befragten mit einem </a:t>
          </a:r>
          <a:r>
            <a:rPr lang="de-DE" b="1" i="1" dirty="0"/>
            <a:t>Migrationshintergrund </a:t>
          </a:r>
          <a:r>
            <a:rPr lang="de-DE" i="1" dirty="0"/>
            <a:t>gaben an, dass sie selbst in ihrem Umfeld Erfahrungen mit Rassismus gemacht haben. </a:t>
          </a:r>
          <a:endParaRPr lang="en-US" dirty="0"/>
        </a:p>
      </dgm:t>
    </dgm:pt>
    <dgm:pt modelId="{8D054B17-A5EE-49CF-82C2-4E165282647D}" type="parTrans" cxnId="{AE6C5463-939F-4D67-B1C6-ED89A0D9F856}">
      <dgm:prSet/>
      <dgm:spPr/>
      <dgm:t>
        <a:bodyPr/>
        <a:lstStyle/>
        <a:p>
          <a:endParaRPr lang="en-US"/>
        </a:p>
      </dgm:t>
    </dgm:pt>
    <dgm:pt modelId="{0BD91765-E6EB-44E1-866F-2A3CA815DE15}" type="sibTrans" cxnId="{AE6C5463-939F-4D67-B1C6-ED89A0D9F856}">
      <dgm:prSet/>
      <dgm:spPr/>
      <dgm:t>
        <a:bodyPr/>
        <a:lstStyle/>
        <a:p>
          <a:endParaRPr lang="en-US"/>
        </a:p>
      </dgm:t>
    </dgm:pt>
    <dgm:pt modelId="{9B85AF9C-4A8E-4CD7-AFBD-7BA4FCAB9719}">
      <dgm:prSet/>
      <dgm:spPr/>
      <dgm:t>
        <a:bodyPr/>
        <a:lstStyle/>
        <a:p>
          <a:r>
            <a:rPr lang="de-DE" i="1" dirty="0"/>
            <a:t>Nur 18% der Befragten gaben an, dass sie </a:t>
          </a:r>
          <a:r>
            <a:rPr lang="de-DE" b="1" i="1" dirty="0"/>
            <a:t>aktiv </a:t>
          </a:r>
          <a:r>
            <a:rPr lang="de-DE" i="1" dirty="0"/>
            <a:t>eingegriffen haben und etwas dagegen getan haben</a:t>
          </a:r>
          <a:endParaRPr lang="en-US" dirty="0"/>
        </a:p>
      </dgm:t>
    </dgm:pt>
    <dgm:pt modelId="{FC593D52-5B80-4C8D-9609-2B3FD61575E9}" type="parTrans" cxnId="{C0841111-BAD3-44B0-8808-9F9359E6FA17}">
      <dgm:prSet/>
      <dgm:spPr/>
      <dgm:t>
        <a:bodyPr/>
        <a:lstStyle/>
        <a:p>
          <a:endParaRPr lang="en-US"/>
        </a:p>
      </dgm:t>
    </dgm:pt>
    <dgm:pt modelId="{BEE2267D-8193-4A30-9898-ABC73DB3BAA2}" type="sibTrans" cxnId="{C0841111-BAD3-44B0-8808-9F9359E6FA17}">
      <dgm:prSet/>
      <dgm:spPr/>
      <dgm:t>
        <a:bodyPr/>
        <a:lstStyle/>
        <a:p>
          <a:endParaRPr lang="en-US"/>
        </a:p>
      </dgm:t>
    </dgm:pt>
    <dgm:pt modelId="{3A7FE8DB-3C3D-4D49-A4C1-2C77F447C74D}">
      <dgm:prSet/>
      <dgm:spPr/>
      <dgm:t>
        <a:bodyPr/>
        <a:lstStyle/>
        <a:p>
          <a:r>
            <a:rPr lang="de-DE" b="1" i="1" dirty="0"/>
            <a:t>2/3</a:t>
          </a:r>
          <a:r>
            <a:rPr lang="de-DE" i="1" dirty="0"/>
            <a:t> der Befragten gaben an, dass sie mitbekommen, dass auf dem Schulhof </a:t>
          </a:r>
          <a:r>
            <a:rPr lang="de-DE" b="1" i="1" dirty="0"/>
            <a:t>rassistisch beleidigt </a:t>
          </a:r>
          <a:r>
            <a:rPr lang="de-DE" i="1" dirty="0"/>
            <a:t>wird</a:t>
          </a:r>
          <a:endParaRPr lang="en-US" dirty="0"/>
        </a:p>
      </dgm:t>
    </dgm:pt>
    <dgm:pt modelId="{84C7F6F1-E7F0-4B62-BA38-88D7A19B3CF7}" type="parTrans" cxnId="{6C6EA18B-6B9F-4B97-9444-97B36680297A}">
      <dgm:prSet/>
      <dgm:spPr/>
      <dgm:t>
        <a:bodyPr/>
        <a:lstStyle/>
        <a:p>
          <a:endParaRPr lang="en-US"/>
        </a:p>
      </dgm:t>
    </dgm:pt>
    <dgm:pt modelId="{0CC68269-9732-4DF8-AA0C-2D641542E04A}" type="sibTrans" cxnId="{6C6EA18B-6B9F-4B97-9444-97B36680297A}">
      <dgm:prSet/>
      <dgm:spPr/>
      <dgm:t>
        <a:bodyPr/>
        <a:lstStyle/>
        <a:p>
          <a:endParaRPr lang="en-US"/>
        </a:p>
      </dgm:t>
    </dgm:pt>
    <dgm:pt modelId="{06F2707F-4951-F941-A874-D6BE8016BCFA}" type="pres">
      <dgm:prSet presAssocID="{0B73B7C4-3D4F-4B47-AFC6-8615DC2ABB37}" presName="diagram" presStyleCnt="0">
        <dgm:presLayoutVars>
          <dgm:dir/>
          <dgm:resizeHandles val="exact"/>
        </dgm:presLayoutVars>
      </dgm:prSet>
      <dgm:spPr/>
    </dgm:pt>
    <dgm:pt modelId="{1643970D-DDE0-2F4F-A32F-3D2DB261EF88}" type="pres">
      <dgm:prSet presAssocID="{B795C8C4-3584-4386-97F9-7559A951B780}" presName="node" presStyleLbl="node1" presStyleIdx="0" presStyleCnt="5">
        <dgm:presLayoutVars>
          <dgm:bulletEnabled val="1"/>
        </dgm:presLayoutVars>
      </dgm:prSet>
      <dgm:spPr/>
    </dgm:pt>
    <dgm:pt modelId="{9A02982B-22E7-794C-B4BC-70FAFEBE1253}" type="pres">
      <dgm:prSet presAssocID="{D68101A1-1FAC-40FB-B80F-1FDC4C9D9F0A}" presName="sibTrans" presStyleCnt="0"/>
      <dgm:spPr/>
    </dgm:pt>
    <dgm:pt modelId="{3DEBB05F-A39A-FD48-9289-237A86030380}" type="pres">
      <dgm:prSet presAssocID="{128282E8-2A09-4384-8DE7-6676053A21BD}" presName="node" presStyleLbl="node1" presStyleIdx="1" presStyleCnt="5" custLinFactNeighborY="1405">
        <dgm:presLayoutVars>
          <dgm:bulletEnabled val="1"/>
        </dgm:presLayoutVars>
      </dgm:prSet>
      <dgm:spPr/>
    </dgm:pt>
    <dgm:pt modelId="{7901AFEC-8ED6-FD41-9165-8F2C2FCBAF01}" type="pres">
      <dgm:prSet presAssocID="{8178D8C6-3B8E-46B4-B165-8C47BF714FD6}" presName="sibTrans" presStyleCnt="0"/>
      <dgm:spPr/>
    </dgm:pt>
    <dgm:pt modelId="{2743C28C-079F-CA4A-9F17-9EE550C66AE3}" type="pres">
      <dgm:prSet presAssocID="{4E341C91-CE33-4855-A6BA-F3435A567177}" presName="node" presStyleLbl="node1" presStyleIdx="2" presStyleCnt="5">
        <dgm:presLayoutVars>
          <dgm:bulletEnabled val="1"/>
        </dgm:presLayoutVars>
      </dgm:prSet>
      <dgm:spPr/>
    </dgm:pt>
    <dgm:pt modelId="{7FB12472-74E7-4245-88C1-85F080FFA82E}" type="pres">
      <dgm:prSet presAssocID="{0BD91765-E6EB-44E1-866F-2A3CA815DE15}" presName="sibTrans" presStyleCnt="0"/>
      <dgm:spPr/>
    </dgm:pt>
    <dgm:pt modelId="{14CB9F99-9B5C-FA4C-9E25-9FC1FA70F974}" type="pres">
      <dgm:prSet presAssocID="{9B85AF9C-4A8E-4CD7-AFBD-7BA4FCAB9719}" presName="node" presStyleLbl="node1" presStyleIdx="3" presStyleCnt="5">
        <dgm:presLayoutVars>
          <dgm:bulletEnabled val="1"/>
        </dgm:presLayoutVars>
      </dgm:prSet>
      <dgm:spPr/>
    </dgm:pt>
    <dgm:pt modelId="{531748D2-8915-F44C-B2C6-89C42AEA97A1}" type="pres">
      <dgm:prSet presAssocID="{BEE2267D-8193-4A30-9898-ABC73DB3BAA2}" presName="sibTrans" presStyleCnt="0"/>
      <dgm:spPr/>
    </dgm:pt>
    <dgm:pt modelId="{3073EA0F-0CD0-2544-A317-115E952F4F06}" type="pres">
      <dgm:prSet presAssocID="{3A7FE8DB-3C3D-4D49-A4C1-2C77F447C74D}" presName="node" presStyleLbl="node1" presStyleIdx="4" presStyleCnt="5">
        <dgm:presLayoutVars>
          <dgm:bulletEnabled val="1"/>
        </dgm:presLayoutVars>
      </dgm:prSet>
      <dgm:spPr/>
    </dgm:pt>
  </dgm:ptLst>
  <dgm:cxnLst>
    <dgm:cxn modelId="{C0841111-BAD3-44B0-8808-9F9359E6FA17}" srcId="{0B73B7C4-3D4F-4B47-AFC6-8615DC2ABB37}" destId="{9B85AF9C-4A8E-4CD7-AFBD-7BA4FCAB9719}" srcOrd="3" destOrd="0" parTransId="{FC593D52-5B80-4C8D-9609-2B3FD61575E9}" sibTransId="{BEE2267D-8193-4A30-9898-ABC73DB3BAA2}"/>
    <dgm:cxn modelId="{6D5C6229-FEAA-CB4B-B924-221AC024940D}" type="presOf" srcId="{4E341C91-CE33-4855-A6BA-F3435A567177}" destId="{2743C28C-079F-CA4A-9F17-9EE550C66AE3}" srcOrd="0" destOrd="0" presId="urn:microsoft.com/office/officeart/2005/8/layout/default"/>
    <dgm:cxn modelId="{4B474331-30A1-3841-A289-A35053BEBF58}" type="presOf" srcId="{3A7FE8DB-3C3D-4D49-A4C1-2C77F447C74D}" destId="{3073EA0F-0CD0-2544-A317-115E952F4F06}" srcOrd="0" destOrd="0" presId="urn:microsoft.com/office/officeart/2005/8/layout/default"/>
    <dgm:cxn modelId="{3430E446-0BA8-44B8-A00E-9807BB93FD66}" srcId="{0B73B7C4-3D4F-4B47-AFC6-8615DC2ABB37}" destId="{B795C8C4-3584-4386-97F9-7559A951B780}" srcOrd="0" destOrd="0" parTransId="{3FE9BF4B-1487-461C-847C-1DFC42CEDC31}" sibTransId="{D68101A1-1FAC-40FB-B80F-1FDC4C9D9F0A}"/>
    <dgm:cxn modelId="{29FA2C59-47DD-4E0C-B956-5BBF0EB542D9}" srcId="{0B73B7C4-3D4F-4B47-AFC6-8615DC2ABB37}" destId="{128282E8-2A09-4384-8DE7-6676053A21BD}" srcOrd="1" destOrd="0" parTransId="{C98C1EE9-5CF6-4BFD-9E3C-9AF43ED1A258}" sibTransId="{8178D8C6-3B8E-46B4-B165-8C47BF714FD6}"/>
    <dgm:cxn modelId="{AE6C5463-939F-4D67-B1C6-ED89A0D9F856}" srcId="{0B73B7C4-3D4F-4B47-AFC6-8615DC2ABB37}" destId="{4E341C91-CE33-4855-A6BA-F3435A567177}" srcOrd="2" destOrd="0" parTransId="{8D054B17-A5EE-49CF-82C2-4E165282647D}" sibTransId="{0BD91765-E6EB-44E1-866F-2A3CA815DE15}"/>
    <dgm:cxn modelId="{6C6EA18B-6B9F-4B97-9444-97B36680297A}" srcId="{0B73B7C4-3D4F-4B47-AFC6-8615DC2ABB37}" destId="{3A7FE8DB-3C3D-4D49-A4C1-2C77F447C74D}" srcOrd="4" destOrd="0" parTransId="{84C7F6F1-E7F0-4B62-BA38-88D7A19B3CF7}" sibTransId="{0CC68269-9732-4DF8-AA0C-2D641542E04A}"/>
    <dgm:cxn modelId="{160A8794-85CE-6B43-A23A-4090A3B7500A}" type="presOf" srcId="{9B85AF9C-4A8E-4CD7-AFBD-7BA4FCAB9719}" destId="{14CB9F99-9B5C-FA4C-9E25-9FC1FA70F974}" srcOrd="0" destOrd="0" presId="urn:microsoft.com/office/officeart/2005/8/layout/default"/>
    <dgm:cxn modelId="{4B8538B7-602A-4D4F-B718-C41EF53E5249}" type="presOf" srcId="{0B73B7C4-3D4F-4B47-AFC6-8615DC2ABB37}" destId="{06F2707F-4951-F941-A874-D6BE8016BCFA}" srcOrd="0" destOrd="0" presId="urn:microsoft.com/office/officeart/2005/8/layout/default"/>
    <dgm:cxn modelId="{6FDA37E8-8377-4841-8C79-36BE6A06FD25}" type="presOf" srcId="{128282E8-2A09-4384-8DE7-6676053A21BD}" destId="{3DEBB05F-A39A-FD48-9289-237A86030380}" srcOrd="0" destOrd="0" presId="urn:microsoft.com/office/officeart/2005/8/layout/default"/>
    <dgm:cxn modelId="{01A1D6E9-2E61-DE4C-A0F0-FAA1F1ECD042}" type="presOf" srcId="{B795C8C4-3584-4386-97F9-7559A951B780}" destId="{1643970D-DDE0-2F4F-A32F-3D2DB261EF88}" srcOrd="0" destOrd="0" presId="urn:microsoft.com/office/officeart/2005/8/layout/default"/>
    <dgm:cxn modelId="{5E81A4BD-2CF9-ED4A-9EC4-F5F20F8DA1EA}" type="presParOf" srcId="{06F2707F-4951-F941-A874-D6BE8016BCFA}" destId="{1643970D-DDE0-2F4F-A32F-3D2DB261EF88}" srcOrd="0" destOrd="0" presId="urn:microsoft.com/office/officeart/2005/8/layout/default"/>
    <dgm:cxn modelId="{9D7F5C01-D6FD-7046-99AC-8E1B147A7300}" type="presParOf" srcId="{06F2707F-4951-F941-A874-D6BE8016BCFA}" destId="{9A02982B-22E7-794C-B4BC-70FAFEBE1253}" srcOrd="1" destOrd="0" presId="urn:microsoft.com/office/officeart/2005/8/layout/default"/>
    <dgm:cxn modelId="{E8BB225A-5FA1-1343-84A3-07D5B150C653}" type="presParOf" srcId="{06F2707F-4951-F941-A874-D6BE8016BCFA}" destId="{3DEBB05F-A39A-FD48-9289-237A86030380}" srcOrd="2" destOrd="0" presId="urn:microsoft.com/office/officeart/2005/8/layout/default"/>
    <dgm:cxn modelId="{D3FA41DE-94D4-0541-9FCE-5E51D3EBC842}" type="presParOf" srcId="{06F2707F-4951-F941-A874-D6BE8016BCFA}" destId="{7901AFEC-8ED6-FD41-9165-8F2C2FCBAF01}" srcOrd="3" destOrd="0" presId="urn:microsoft.com/office/officeart/2005/8/layout/default"/>
    <dgm:cxn modelId="{7D46F6CA-DB3D-3F41-8B6C-D53BAB390FE5}" type="presParOf" srcId="{06F2707F-4951-F941-A874-D6BE8016BCFA}" destId="{2743C28C-079F-CA4A-9F17-9EE550C66AE3}" srcOrd="4" destOrd="0" presId="urn:microsoft.com/office/officeart/2005/8/layout/default"/>
    <dgm:cxn modelId="{D8EEBEB6-8A92-DA43-954C-10A2F99915E3}" type="presParOf" srcId="{06F2707F-4951-F941-A874-D6BE8016BCFA}" destId="{7FB12472-74E7-4245-88C1-85F080FFA82E}" srcOrd="5" destOrd="0" presId="urn:microsoft.com/office/officeart/2005/8/layout/default"/>
    <dgm:cxn modelId="{2CF76972-7CF8-6D4F-8E23-FC0EC65C8B34}" type="presParOf" srcId="{06F2707F-4951-F941-A874-D6BE8016BCFA}" destId="{14CB9F99-9B5C-FA4C-9E25-9FC1FA70F974}" srcOrd="6" destOrd="0" presId="urn:microsoft.com/office/officeart/2005/8/layout/default"/>
    <dgm:cxn modelId="{D4CF910A-9F57-5A48-8275-6BF20C7AC38C}" type="presParOf" srcId="{06F2707F-4951-F941-A874-D6BE8016BCFA}" destId="{531748D2-8915-F44C-B2C6-89C42AEA97A1}" srcOrd="7" destOrd="0" presId="urn:microsoft.com/office/officeart/2005/8/layout/default"/>
    <dgm:cxn modelId="{4B4CDE9A-EDFC-E541-A3FF-DFB368C385C6}" type="presParOf" srcId="{06F2707F-4951-F941-A874-D6BE8016BCFA}" destId="{3073EA0F-0CD0-2544-A317-115E952F4F06}"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5452F7-548B-4738-9EA1-F5377739FA84}"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96CD0164-DCEC-4CB5-A3AA-CC93E371452F}">
      <dgm:prSet/>
      <dgm:spPr/>
      <dgm:t>
        <a:bodyPr/>
        <a:lstStyle/>
        <a:p>
          <a:r>
            <a:rPr lang="de-DE" b="1"/>
            <a:t>Auslöser</a:t>
          </a:r>
          <a:r>
            <a:rPr lang="de-DE"/>
            <a:t>:</a:t>
          </a:r>
          <a:endParaRPr lang="en-US"/>
        </a:p>
      </dgm:t>
    </dgm:pt>
    <dgm:pt modelId="{9C0AE6C3-7052-44D6-8437-0191C880E202}" type="parTrans" cxnId="{5A1AF03E-3B1D-4B19-A52C-69CA922AC078}">
      <dgm:prSet/>
      <dgm:spPr/>
      <dgm:t>
        <a:bodyPr/>
        <a:lstStyle/>
        <a:p>
          <a:endParaRPr lang="en-US"/>
        </a:p>
      </dgm:t>
    </dgm:pt>
    <dgm:pt modelId="{95BE03BA-FA35-40B6-AE52-01449BC7B3A0}" type="sibTrans" cxnId="{5A1AF03E-3B1D-4B19-A52C-69CA922AC078}">
      <dgm:prSet/>
      <dgm:spPr/>
      <dgm:t>
        <a:bodyPr/>
        <a:lstStyle/>
        <a:p>
          <a:endParaRPr lang="en-US"/>
        </a:p>
      </dgm:t>
    </dgm:pt>
    <dgm:pt modelId="{39EB55BC-E26F-4C9D-A1E1-C13CCF6CA76A}">
      <dgm:prSet/>
      <dgm:spPr/>
      <dgm:t>
        <a:bodyPr/>
        <a:lstStyle/>
        <a:p>
          <a:r>
            <a:rPr lang="de-DE" dirty="0"/>
            <a:t>Aussehen, Kultur, Religion, Verhalten</a:t>
          </a:r>
          <a:endParaRPr lang="en-US" dirty="0"/>
        </a:p>
      </dgm:t>
    </dgm:pt>
    <dgm:pt modelId="{839FB311-4194-4AA3-9E03-A72824877872}" type="parTrans" cxnId="{3D315358-11F2-4EEF-AA0F-4D2501762026}">
      <dgm:prSet/>
      <dgm:spPr/>
      <dgm:t>
        <a:bodyPr/>
        <a:lstStyle/>
        <a:p>
          <a:endParaRPr lang="en-US"/>
        </a:p>
      </dgm:t>
    </dgm:pt>
    <dgm:pt modelId="{C4CCCDCD-9555-4FE9-A6AC-C38E6118F151}" type="sibTrans" cxnId="{3D315358-11F2-4EEF-AA0F-4D2501762026}">
      <dgm:prSet/>
      <dgm:spPr/>
      <dgm:t>
        <a:bodyPr/>
        <a:lstStyle/>
        <a:p>
          <a:endParaRPr lang="en-US"/>
        </a:p>
      </dgm:t>
    </dgm:pt>
    <dgm:pt modelId="{A03E53DD-CAE0-4C45-BAFE-B06EA751871F}">
      <dgm:prSet/>
      <dgm:spPr/>
      <dgm:t>
        <a:bodyPr/>
        <a:lstStyle/>
        <a:p>
          <a:r>
            <a:rPr lang="de-DE"/>
            <a:t>Angst/Bedrohung</a:t>
          </a:r>
          <a:endParaRPr lang="en-US"/>
        </a:p>
      </dgm:t>
    </dgm:pt>
    <dgm:pt modelId="{767E23E4-AC0E-4BDE-8784-E31719564DA4}" type="parTrans" cxnId="{A936CE57-749C-4449-ABA5-E91A5B2A8A00}">
      <dgm:prSet/>
      <dgm:spPr/>
      <dgm:t>
        <a:bodyPr/>
        <a:lstStyle/>
        <a:p>
          <a:endParaRPr lang="en-US"/>
        </a:p>
      </dgm:t>
    </dgm:pt>
    <dgm:pt modelId="{2B7D0F3D-DA27-40C1-A260-A4966998E9AA}" type="sibTrans" cxnId="{A936CE57-749C-4449-ABA5-E91A5B2A8A00}">
      <dgm:prSet/>
      <dgm:spPr/>
      <dgm:t>
        <a:bodyPr/>
        <a:lstStyle/>
        <a:p>
          <a:endParaRPr lang="en-US"/>
        </a:p>
      </dgm:t>
    </dgm:pt>
    <dgm:pt modelId="{9E1CBE21-A135-42F0-8D50-C55A3D1CD3A7}">
      <dgm:prSet/>
      <dgm:spPr/>
      <dgm:t>
        <a:bodyPr/>
        <a:lstStyle/>
        <a:p>
          <a:r>
            <a:rPr lang="de-DE"/>
            <a:t>Neid/Eifersucht</a:t>
          </a:r>
          <a:endParaRPr lang="en-US"/>
        </a:p>
      </dgm:t>
    </dgm:pt>
    <dgm:pt modelId="{99093F40-C1CD-4C0B-8F77-77E0ED966D73}" type="parTrans" cxnId="{EDFD2D81-9D1A-4F42-A3BE-6B47EDA524C0}">
      <dgm:prSet/>
      <dgm:spPr/>
      <dgm:t>
        <a:bodyPr/>
        <a:lstStyle/>
        <a:p>
          <a:endParaRPr lang="en-US"/>
        </a:p>
      </dgm:t>
    </dgm:pt>
    <dgm:pt modelId="{466815E2-E7C9-425A-92F6-B7964B31EC8E}" type="sibTrans" cxnId="{EDFD2D81-9D1A-4F42-A3BE-6B47EDA524C0}">
      <dgm:prSet/>
      <dgm:spPr/>
      <dgm:t>
        <a:bodyPr/>
        <a:lstStyle/>
        <a:p>
          <a:endParaRPr lang="en-US"/>
        </a:p>
      </dgm:t>
    </dgm:pt>
    <dgm:pt modelId="{12677A19-48D8-6044-959E-4609CAA69377}" type="pres">
      <dgm:prSet presAssocID="{225452F7-548B-4738-9EA1-F5377739FA84}" presName="linear" presStyleCnt="0">
        <dgm:presLayoutVars>
          <dgm:dir/>
          <dgm:animLvl val="lvl"/>
          <dgm:resizeHandles val="exact"/>
        </dgm:presLayoutVars>
      </dgm:prSet>
      <dgm:spPr/>
    </dgm:pt>
    <dgm:pt modelId="{D732643E-054F-CC4F-A8B5-146860E495A2}" type="pres">
      <dgm:prSet presAssocID="{96CD0164-DCEC-4CB5-A3AA-CC93E371452F}" presName="parentLin" presStyleCnt="0"/>
      <dgm:spPr/>
    </dgm:pt>
    <dgm:pt modelId="{4AE4050D-DFAE-1547-A463-C2A3360C5260}" type="pres">
      <dgm:prSet presAssocID="{96CD0164-DCEC-4CB5-A3AA-CC93E371452F}" presName="parentLeftMargin" presStyleLbl="node1" presStyleIdx="0" presStyleCnt="1"/>
      <dgm:spPr/>
    </dgm:pt>
    <dgm:pt modelId="{767E897B-256B-3246-AE40-8AB0BAF0844A}" type="pres">
      <dgm:prSet presAssocID="{96CD0164-DCEC-4CB5-A3AA-CC93E371452F}" presName="parentText" presStyleLbl="node1" presStyleIdx="0" presStyleCnt="1">
        <dgm:presLayoutVars>
          <dgm:chMax val="0"/>
          <dgm:bulletEnabled val="1"/>
        </dgm:presLayoutVars>
      </dgm:prSet>
      <dgm:spPr/>
    </dgm:pt>
    <dgm:pt modelId="{7F84913D-474E-1345-B5EB-D9C72CD69EB1}" type="pres">
      <dgm:prSet presAssocID="{96CD0164-DCEC-4CB5-A3AA-CC93E371452F}" presName="negativeSpace" presStyleCnt="0"/>
      <dgm:spPr/>
    </dgm:pt>
    <dgm:pt modelId="{079E265B-E3C9-4C4F-A39C-2A5E1B98BBDD}" type="pres">
      <dgm:prSet presAssocID="{96CD0164-DCEC-4CB5-A3AA-CC93E371452F}" presName="childText" presStyleLbl="conFgAcc1" presStyleIdx="0" presStyleCnt="1">
        <dgm:presLayoutVars>
          <dgm:bulletEnabled val="1"/>
        </dgm:presLayoutVars>
      </dgm:prSet>
      <dgm:spPr/>
    </dgm:pt>
  </dgm:ptLst>
  <dgm:cxnLst>
    <dgm:cxn modelId="{D7302302-0480-C14C-860B-847A439AFAE5}" type="presOf" srcId="{96CD0164-DCEC-4CB5-A3AA-CC93E371452F}" destId="{767E897B-256B-3246-AE40-8AB0BAF0844A}" srcOrd="1" destOrd="0" presId="urn:microsoft.com/office/officeart/2005/8/layout/list1"/>
    <dgm:cxn modelId="{0F451013-274D-3045-B2D6-7BF0585DA1E8}" type="presOf" srcId="{A03E53DD-CAE0-4C45-BAFE-B06EA751871F}" destId="{079E265B-E3C9-4C4F-A39C-2A5E1B98BBDD}" srcOrd="0" destOrd="1" presId="urn:microsoft.com/office/officeart/2005/8/layout/list1"/>
    <dgm:cxn modelId="{1B20683D-683C-0E44-BD8F-06D1930AA519}" type="presOf" srcId="{225452F7-548B-4738-9EA1-F5377739FA84}" destId="{12677A19-48D8-6044-959E-4609CAA69377}" srcOrd="0" destOrd="0" presId="urn:microsoft.com/office/officeart/2005/8/layout/list1"/>
    <dgm:cxn modelId="{5A1AF03E-3B1D-4B19-A52C-69CA922AC078}" srcId="{225452F7-548B-4738-9EA1-F5377739FA84}" destId="{96CD0164-DCEC-4CB5-A3AA-CC93E371452F}" srcOrd="0" destOrd="0" parTransId="{9C0AE6C3-7052-44D6-8437-0191C880E202}" sibTransId="{95BE03BA-FA35-40B6-AE52-01449BC7B3A0}"/>
    <dgm:cxn modelId="{A936CE57-749C-4449-ABA5-E91A5B2A8A00}" srcId="{96CD0164-DCEC-4CB5-A3AA-CC93E371452F}" destId="{A03E53DD-CAE0-4C45-BAFE-B06EA751871F}" srcOrd="1" destOrd="0" parTransId="{767E23E4-AC0E-4BDE-8784-E31719564DA4}" sibTransId="{2B7D0F3D-DA27-40C1-A260-A4966998E9AA}"/>
    <dgm:cxn modelId="{3D315358-11F2-4EEF-AA0F-4D2501762026}" srcId="{96CD0164-DCEC-4CB5-A3AA-CC93E371452F}" destId="{39EB55BC-E26F-4C9D-A1E1-C13CCF6CA76A}" srcOrd="0" destOrd="0" parTransId="{839FB311-4194-4AA3-9E03-A72824877872}" sibTransId="{C4CCCDCD-9555-4FE9-A6AC-C38E6118F151}"/>
    <dgm:cxn modelId="{2D09D569-746B-854A-8634-2FF7CA433581}" type="presOf" srcId="{96CD0164-DCEC-4CB5-A3AA-CC93E371452F}" destId="{4AE4050D-DFAE-1547-A463-C2A3360C5260}" srcOrd="0" destOrd="0" presId="urn:microsoft.com/office/officeart/2005/8/layout/list1"/>
    <dgm:cxn modelId="{EDFD2D81-9D1A-4F42-A3BE-6B47EDA524C0}" srcId="{96CD0164-DCEC-4CB5-A3AA-CC93E371452F}" destId="{9E1CBE21-A135-42F0-8D50-C55A3D1CD3A7}" srcOrd="2" destOrd="0" parTransId="{99093F40-C1CD-4C0B-8F77-77E0ED966D73}" sibTransId="{466815E2-E7C9-425A-92F6-B7964B31EC8E}"/>
    <dgm:cxn modelId="{C3CE3D8A-2A05-8547-A899-49B0DAC98B63}" type="presOf" srcId="{39EB55BC-E26F-4C9D-A1E1-C13CCF6CA76A}" destId="{079E265B-E3C9-4C4F-A39C-2A5E1B98BBDD}" srcOrd="0" destOrd="0" presId="urn:microsoft.com/office/officeart/2005/8/layout/list1"/>
    <dgm:cxn modelId="{11C587FA-0287-0C42-8649-FE7E14ED4DF3}" type="presOf" srcId="{9E1CBE21-A135-42F0-8D50-C55A3D1CD3A7}" destId="{079E265B-E3C9-4C4F-A39C-2A5E1B98BBDD}" srcOrd="0" destOrd="2" presId="urn:microsoft.com/office/officeart/2005/8/layout/list1"/>
    <dgm:cxn modelId="{C4739B6D-0AC5-1E45-8E89-E68342DD47D6}" type="presParOf" srcId="{12677A19-48D8-6044-959E-4609CAA69377}" destId="{D732643E-054F-CC4F-A8B5-146860E495A2}" srcOrd="0" destOrd="0" presId="urn:microsoft.com/office/officeart/2005/8/layout/list1"/>
    <dgm:cxn modelId="{18780D82-1EA2-7643-9328-A2FD6D0DE0AC}" type="presParOf" srcId="{D732643E-054F-CC4F-A8B5-146860E495A2}" destId="{4AE4050D-DFAE-1547-A463-C2A3360C5260}" srcOrd="0" destOrd="0" presId="urn:microsoft.com/office/officeart/2005/8/layout/list1"/>
    <dgm:cxn modelId="{0EAA72B7-4A0C-9343-BCD9-9452C054C7C6}" type="presParOf" srcId="{D732643E-054F-CC4F-A8B5-146860E495A2}" destId="{767E897B-256B-3246-AE40-8AB0BAF0844A}" srcOrd="1" destOrd="0" presId="urn:microsoft.com/office/officeart/2005/8/layout/list1"/>
    <dgm:cxn modelId="{35E62E2B-78C4-2B4B-B08A-54CD3D512C2D}" type="presParOf" srcId="{12677A19-48D8-6044-959E-4609CAA69377}" destId="{7F84913D-474E-1345-B5EB-D9C72CD69EB1}" srcOrd="1" destOrd="0" presId="urn:microsoft.com/office/officeart/2005/8/layout/list1"/>
    <dgm:cxn modelId="{0CADBEE7-2AFA-1341-B957-D530FB88AD91}" type="presParOf" srcId="{12677A19-48D8-6044-959E-4609CAA69377}" destId="{079E265B-E3C9-4C4F-A39C-2A5E1B98BBDD}"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5452F7-548B-4738-9EA1-F5377739FA8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6CD0164-DCEC-4CB5-A3AA-CC93E371452F}">
      <dgm:prSet custT="1"/>
      <dgm:spPr/>
      <dgm:t>
        <a:bodyPr/>
        <a:lstStyle/>
        <a:p>
          <a:r>
            <a:rPr lang="en-US" sz="3200" b="1" dirty="0" err="1"/>
            <a:t>Folgen</a:t>
          </a:r>
          <a:r>
            <a:rPr lang="en-US" sz="3200" b="1" dirty="0"/>
            <a:t>:</a:t>
          </a:r>
        </a:p>
      </dgm:t>
    </dgm:pt>
    <dgm:pt modelId="{9C0AE6C3-7052-44D6-8437-0191C880E202}" type="parTrans" cxnId="{5A1AF03E-3B1D-4B19-A52C-69CA922AC078}">
      <dgm:prSet/>
      <dgm:spPr/>
      <dgm:t>
        <a:bodyPr/>
        <a:lstStyle/>
        <a:p>
          <a:endParaRPr lang="en-US"/>
        </a:p>
      </dgm:t>
    </dgm:pt>
    <dgm:pt modelId="{95BE03BA-FA35-40B6-AE52-01449BC7B3A0}" type="sibTrans" cxnId="{5A1AF03E-3B1D-4B19-A52C-69CA922AC078}">
      <dgm:prSet/>
      <dgm:spPr/>
      <dgm:t>
        <a:bodyPr/>
        <a:lstStyle/>
        <a:p>
          <a:endParaRPr lang="en-US"/>
        </a:p>
      </dgm:t>
    </dgm:pt>
    <dgm:pt modelId="{39EB55BC-E26F-4C9D-A1E1-C13CCF6CA76A}">
      <dgm:prSet/>
      <dgm:spPr/>
      <dgm:t>
        <a:bodyPr/>
        <a:lstStyle/>
        <a:p>
          <a:r>
            <a:rPr lang="de-DE" dirty="0"/>
            <a:t>Kommentar, Beleidigungen</a:t>
          </a:r>
          <a:endParaRPr lang="en-US" dirty="0"/>
        </a:p>
      </dgm:t>
    </dgm:pt>
    <dgm:pt modelId="{839FB311-4194-4AA3-9E03-A72824877872}" type="parTrans" cxnId="{3D315358-11F2-4EEF-AA0F-4D2501762026}">
      <dgm:prSet/>
      <dgm:spPr/>
      <dgm:t>
        <a:bodyPr/>
        <a:lstStyle/>
        <a:p>
          <a:endParaRPr lang="en-US"/>
        </a:p>
      </dgm:t>
    </dgm:pt>
    <dgm:pt modelId="{C4CCCDCD-9555-4FE9-A6AC-C38E6118F151}" type="sibTrans" cxnId="{3D315358-11F2-4EEF-AA0F-4D2501762026}">
      <dgm:prSet/>
      <dgm:spPr/>
      <dgm:t>
        <a:bodyPr/>
        <a:lstStyle/>
        <a:p>
          <a:endParaRPr lang="en-US"/>
        </a:p>
      </dgm:t>
    </dgm:pt>
    <dgm:pt modelId="{A03E53DD-CAE0-4C45-BAFE-B06EA751871F}">
      <dgm:prSet/>
      <dgm:spPr/>
      <dgm:t>
        <a:bodyPr/>
        <a:lstStyle/>
        <a:p>
          <a:r>
            <a:rPr lang="de-DE" dirty="0"/>
            <a:t>Körperliche, psychische Gewalt</a:t>
          </a:r>
          <a:endParaRPr lang="en-US" dirty="0"/>
        </a:p>
      </dgm:t>
    </dgm:pt>
    <dgm:pt modelId="{767E23E4-AC0E-4BDE-8784-E31719564DA4}" type="parTrans" cxnId="{A936CE57-749C-4449-ABA5-E91A5B2A8A00}">
      <dgm:prSet/>
      <dgm:spPr/>
      <dgm:t>
        <a:bodyPr/>
        <a:lstStyle/>
        <a:p>
          <a:endParaRPr lang="en-US"/>
        </a:p>
      </dgm:t>
    </dgm:pt>
    <dgm:pt modelId="{2B7D0F3D-DA27-40C1-A260-A4966998E9AA}" type="sibTrans" cxnId="{A936CE57-749C-4449-ABA5-E91A5B2A8A00}">
      <dgm:prSet/>
      <dgm:spPr/>
      <dgm:t>
        <a:bodyPr/>
        <a:lstStyle/>
        <a:p>
          <a:endParaRPr lang="en-US"/>
        </a:p>
      </dgm:t>
    </dgm:pt>
    <dgm:pt modelId="{9E1CBE21-A135-42F0-8D50-C55A3D1CD3A7}">
      <dgm:prSet/>
      <dgm:spPr/>
      <dgm:t>
        <a:bodyPr/>
        <a:lstStyle/>
        <a:p>
          <a:r>
            <a:rPr lang="de-DE" dirty="0"/>
            <a:t>Terroranschläge</a:t>
          </a:r>
          <a:endParaRPr lang="en-US" dirty="0"/>
        </a:p>
      </dgm:t>
    </dgm:pt>
    <dgm:pt modelId="{99093F40-C1CD-4C0B-8F77-77E0ED966D73}" type="parTrans" cxnId="{EDFD2D81-9D1A-4F42-A3BE-6B47EDA524C0}">
      <dgm:prSet/>
      <dgm:spPr/>
      <dgm:t>
        <a:bodyPr/>
        <a:lstStyle/>
        <a:p>
          <a:endParaRPr lang="en-US"/>
        </a:p>
      </dgm:t>
    </dgm:pt>
    <dgm:pt modelId="{466815E2-E7C9-425A-92F6-B7964B31EC8E}" type="sibTrans" cxnId="{EDFD2D81-9D1A-4F42-A3BE-6B47EDA524C0}">
      <dgm:prSet/>
      <dgm:spPr/>
      <dgm:t>
        <a:bodyPr/>
        <a:lstStyle/>
        <a:p>
          <a:endParaRPr lang="en-US"/>
        </a:p>
      </dgm:t>
    </dgm:pt>
    <dgm:pt modelId="{39D8FE18-3288-6449-AC32-5E7A62EC38A6}">
      <dgm:prSet/>
      <dgm:spPr/>
      <dgm:t>
        <a:bodyPr/>
        <a:lstStyle/>
        <a:p>
          <a:r>
            <a:rPr lang="en-US" dirty="0" err="1"/>
            <a:t>Kriege</a:t>
          </a:r>
          <a:endParaRPr lang="en-US" dirty="0"/>
        </a:p>
      </dgm:t>
    </dgm:pt>
    <dgm:pt modelId="{0AF6EC29-B02F-B94C-8F5D-A20907DA0F8B}" type="parTrans" cxnId="{15CFA53D-CCDC-F942-B34E-9FD01F591181}">
      <dgm:prSet/>
      <dgm:spPr/>
      <dgm:t>
        <a:bodyPr/>
        <a:lstStyle/>
        <a:p>
          <a:endParaRPr lang="de-DE"/>
        </a:p>
      </dgm:t>
    </dgm:pt>
    <dgm:pt modelId="{1203B56B-6DC4-A040-BDCF-258DC1692BCB}" type="sibTrans" cxnId="{15CFA53D-CCDC-F942-B34E-9FD01F591181}">
      <dgm:prSet/>
      <dgm:spPr/>
      <dgm:t>
        <a:bodyPr/>
        <a:lstStyle/>
        <a:p>
          <a:endParaRPr lang="de-DE"/>
        </a:p>
      </dgm:t>
    </dgm:pt>
    <dgm:pt modelId="{12677A19-48D8-6044-959E-4609CAA69377}" type="pres">
      <dgm:prSet presAssocID="{225452F7-548B-4738-9EA1-F5377739FA84}" presName="linear" presStyleCnt="0">
        <dgm:presLayoutVars>
          <dgm:dir/>
          <dgm:animLvl val="lvl"/>
          <dgm:resizeHandles val="exact"/>
        </dgm:presLayoutVars>
      </dgm:prSet>
      <dgm:spPr/>
    </dgm:pt>
    <dgm:pt modelId="{D732643E-054F-CC4F-A8B5-146860E495A2}" type="pres">
      <dgm:prSet presAssocID="{96CD0164-DCEC-4CB5-A3AA-CC93E371452F}" presName="parentLin" presStyleCnt="0"/>
      <dgm:spPr/>
    </dgm:pt>
    <dgm:pt modelId="{4AE4050D-DFAE-1547-A463-C2A3360C5260}" type="pres">
      <dgm:prSet presAssocID="{96CD0164-DCEC-4CB5-A3AA-CC93E371452F}" presName="parentLeftMargin" presStyleLbl="node1" presStyleIdx="0" presStyleCnt="1"/>
      <dgm:spPr/>
    </dgm:pt>
    <dgm:pt modelId="{767E897B-256B-3246-AE40-8AB0BAF0844A}" type="pres">
      <dgm:prSet presAssocID="{96CD0164-DCEC-4CB5-A3AA-CC93E371452F}" presName="parentText" presStyleLbl="node1" presStyleIdx="0" presStyleCnt="1">
        <dgm:presLayoutVars>
          <dgm:chMax val="0"/>
          <dgm:bulletEnabled val="1"/>
        </dgm:presLayoutVars>
      </dgm:prSet>
      <dgm:spPr/>
    </dgm:pt>
    <dgm:pt modelId="{7F84913D-474E-1345-B5EB-D9C72CD69EB1}" type="pres">
      <dgm:prSet presAssocID="{96CD0164-DCEC-4CB5-A3AA-CC93E371452F}" presName="negativeSpace" presStyleCnt="0"/>
      <dgm:spPr/>
    </dgm:pt>
    <dgm:pt modelId="{079E265B-E3C9-4C4F-A39C-2A5E1B98BBDD}" type="pres">
      <dgm:prSet presAssocID="{96CD0164-DCEC-4CB5-A3AA-CC93E371452F}" presName="childText" presStyleLbl="conFgAcc1" presStyleIdx="0" presStyleCnt="1" custScaleY="81716" custLinFactNeighborX="-1092" custLinFactNeighborY="96968">
        <dgm:presLayoutVars>
          <dgm:bulletEnabled val="1"/>
        </dgm:presLayoutVars>
      </dgm:prSet>
      <dgm:spPr/>
    </dgm:pt>
  </dgm:ptLst>
  <dgm:cxnLst>
    <dgm:cxn modelId="{D7302302-0480-C14C-860B-847A439AFAE5}" type="presOf" srcId="{96CD0164-DCEC-4CB5-A3AA-CC93E371452F}" destId="{767E897B-256B-3246-AE40-8AB0BAF0844A}" srcOrd="1" destOrd="0" presId="urn:microsoft.com/office/officeart/2005/8/layout/list1"/>
    <dgm:cxn modelId="{0F451013-274D-3045-B2D6-7BF0585DA1E8}" type="presOf" srcId="{A03E53DD-CAE0-4C45-BAFE-B06EA751871F}" destId="{079E265B-E3C9-4C4F-A39C-2A5E1B98BBDD}" srcOrd="0" destOrd="1" presId="urn:microsoft.com/office/officeart/2005/8/layout/list1"/>
    <dgm:cxn modelId="{1B20683D-683C-0E44-BD8F-06D1930AA519}" type="presOf" srcId="{225452F7-548B-4738-9EA1-F5377739FA84}" destId="{12677A19-48D8-6044-959E-4609CAA69377}" srcOrd="0" destOrd="0" presId="urn:microsoft.com/office/officeart/2005/8/layout/list1"/>
    <dgm:cxn modelId="{15CFA53D-CCDC-F942-B34E-9FD01F591181}" srcId="{96CD0164-DCEC-4CB5-A3AA-CC93E371452F}" destId="{39D8FE18-3288-6449-AC32-5E7A62EC38A6}" srcOrd="3" destOrd="0" parTransId="{0AF6EC29-B02F-B94C-8F5D-A20907DA0F8B}" sibTransId="{1203B56B-6DC4-A040-BDCF-258DC1692BCB}"/>
    <dgm:cxn modelId="{5A1AF03E-3B1D-4B19-A52C-69CA922AC078}" srcId="{225452F7-548B-4738-9EA1-F5377739FA84}" destId="{96CD0164-DCEC-4CB5-A3AA-CC93E371452F}" srcOrd="0" destOrd="0" parTransId="{9C0AE6C3-7052-44D6-8437-0191C880E202}" sibTransId="{95BE03BA-FA35-40B6-AE52-01449BC7B3A0}"/>
    <dgm:cxn modelId="{A936CE57-749C-4449-ABA5-E91A5B2A8A00}" srcId="{96CD0164-DCEC-4CB5-A3AA-CC93E371452F}" destId="{A03E53DD-CAE0-4C45-BAFE-B06EA751871F}" srcOrd="1" destOrd="0" parTransId="{767E23E4-AC0E-4BDE-8784-E31719564DA4}" sibTransId="{2B7D0F3D-DA27-40C1-A260-A4966998E9AA}"/>
    <dgm:cxn modelId="{3D315358-11F2-4EEF-AA0F-4D2501762026}" srcId="{96CD0164-DCEC-4CB5-A3AA-CC93E371452F}" destId="{39EB55BC-E26F-4C9D-A1E1-C13CCF6CA76A}" srcOrd="0" destOrd="0" parTransId="{839FB311-4194-4AA3-9E03-A72824877872}" sibTransId="{C4CCCDCD-9555-4FE9-A6AC-C38E6118F151}"/>
    <dgm:cxn modelId="{2D09D569-746B-854A-8634-2FF7CA433581}" type="presOf" srcId="{96CD0164-DCEC-4CB5-A3AA-CC93E371452F}" destId="{4AE4050D-DFAE-1547-A463-C2A3360C5260}" srcOrd="0" destOrd="0" presId="urn:microsoft.com/office/officeart/2005/8/layout/list1"/>
    <dgm:cxn modelId="{EDFD2D81-9D1A-4F42-A3BE-6B47EDA524C0}" srcId="{96CD0164-DCEC-4CB5-A3AA-CC93E371452F}" destId="{9E1CBE21-A135-42F0-8D50-C55A3D1CD3A7}" srcOrd="2" destOrd="0" parTransId="{99093F40-C1CD-4C0B-8F77-77E0ED966D73}" sibTransId="{466815E2-E7C9-425A-92F6-B7964B31EC8E}"/>
    <dgm:cxn modelId="{C3CE3D8A-2A05-8547-A899-49B0DAC98B63}" type="presOf" srcId="{39EB55BC-E26F-4C9D-A1E1-C13CCF6CA76A}" destId="{079E265B-E3C9-4C4F-A39C-2A5E1B98BBDD}" srcOrd="0" destOrd="0" presId="urn:microsoft.com/office/officeart/2005/8/layout/list1"/>
    <dgm:cxn modelId="{9E0107C7-DC48-864A-913E-164360813048}" type="presOf" srcId="{39D8FE18-3288-6449-AC32-5E7A62EC38A6}" destId="{079E265B-E3C9-4C4F-A39C-2A5E1B98BBDD}" srcOrd="0" destOrd="3" presId="urn:microsoft.com/office/officeart/2005/8/layout/list1"/>
    <dgm:cxn modelId="{11C587FA-0287-0C42-8649-FE7E14ED4DF3}" type="presOf" srcId="{9E1CBE21-A135-42F0-8D50-C55A3D1CD3A7}" destId="{079E265B-E3C9-4C4F-A39C-2A5E1B98BBDD}" srcOrd="0" destOrd="2" presId="urn:microsoft.com/office/officeart/2005/8/layout/list1"/>
    <dgm:cxn modelId="{C4739B6D-0AC5-1E45-8E89-E68342DD47D6}" type="presParOf" srcId="{12677A19-48D8-6044-959E-4609CAA69377}" destId="{D732643E-054F-CC4F-A8B5-146860E495A2}" srcOrd="0" destOrd="0" presId="urn:microsoft.com/office/officeart/2005/8/layout/list1"/>
    <dgm:cxn modelId="{18780D82-1EA2-7643-9328-A2FD6D0DE0AC}" type="presParOf" srcId="{D732643E-054F-CC4F-A8B5-146860E495A2}" destId="{4AE4050D-DFAE-1547-A463-C2A3360C5260}" srcOrd="0" destOrd="0" presId="urn:microsoft.com/office/officeart/2005/8/layout/list1"/>
    <dgm:cxn modelId="{0EAA72B7-4A0C-9343-BCD9-9452C054C7C6}" type="presParOf" srcId="{D732643E-054F-CC4F-A8B5-146860E495A2}" destId="{767E897B-256B-3246-AE40-8AB0BAF0844A}" srcOrd="1" destOrd="0" presId="urn:microsoft.com/office/officeart/2005/8/layout/list1"/>
    <dgm:cxn modelId="{35E62E2B-78C4-2B4B-B08A-54CD3D512C2D}" type="presParOf" srcId="{12677A19-48D8-6044-959E-4609CAA69377}" destId="{7F84913D-474E-1345-B5EB-D9C72CD69EB1}" srcOrd="1" destOrd="0" presId="urn:microsoft.com/office/officeart/2005/8/layout/list1"/>
    <dgm:cxn modelId="{0CADBEE7-2AFA-1341-B957-D530FB88AD91}" type="presParOf" srcId="{12677A19-48D8-6044-959E-4609CAA69377}" destId="{079E265B-E3C9-4C4F-A39C-2A5E1B98BBDD}" srcOrd="2"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50CB96-87B0-4F02-90CD-123718FF02DF}"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68719627-29D8-437E-90D0-3EE77D00F10B}">
      <dgm:prSet custT="1"/>
      <dgm:spPr/>
      <dgm:t>
        <a:bodyPr/>
        <a:lstStyle/>
        <a:p>
          <a:r>
            <a:rPr lang="de-DE" sz="1800" dirty="0"/>
            <a:t>„ Man bekommt abwertende Blicke zugeworfen, wenn nur ansatzweise gesehen wird, dass man nicht deutsch ist. Oft wurde gesagt: </a:t>
          </a:r>
          <a:r>
            <a:rPr lang="de-DE" sz="1800" i="1" dirty="0"/>
            <a:t>Geh in dein Land zurück oder werdet ihr alle unterdrückt, da wo ihr herkommt?“ </a:t>
          </a:r>
          <a:endParaRPr lang="en-US" sz="1800" dirty="0"/>
        </a:p>
      </dgm:t>
    </dgm:pt>
    <dgm:pt modelId="{F86CBB10-FBFC-4B39-B783-25B21D146E19}" type="parTrans" cxnId="{8E690ABA-6DD1-46F3-B200-88812F6308C6}">
      <dgm:prSet/>
      <dgm:spPr/>
      <dgm:t>
        <a:bodyPr/>
        <a:lstStyle/>
        <a:p>
          <a:endParaRPr lang="en-US"/>
        </a:p>
      </dgm:t>
    </dgm:pt>
    <dgm:pt modelId="{DE328FA1-52FE-4C8F-9B25-0EAFEBEE9CBB}" type="sibTrans" cxnId="{8E690ABA-6DD1-46F3-B200-88812F6308C6}">
      <dgm:prSet/>
      <dgm:spPr/>
      <dgm:t>
        <a:bodyPr/>
        <a:lstStyle/>
        <a:p>
          <a:endParaRPr lang="en-US"/>
        </a:p>
      </dgm:t>
    </dgm:pt>
    <dgm:pt modelId="{B4A0757C-1DD3-4BAC-A72D-CBB55D0CDD6E}">
      <dgm:prSet custT="1"/>
      <dgm:spPr/>
      <dgm:t>
        <a:bodyPr/>
        <a:lstStyle/>
        <a:p>
          <a:r>
            <a:rPr lang="de-DE" sz="2400" i="1" dirty="0"/>
            <a:t>„Wörter wie s* Ausländer,  die als Spaß gesagt werden, aber einen verletzen können“</a:t>
          </a:r>
          <a:endParaRPr lang="en-US" sz="2400" dirty="0"/>
        </a:p>
      </dgm:t>
    </dgm:pt>
    <dgm:pt modelId="{1E9CA949-FEFD-4765-A6F1-B3588AF80128}" type="parTrans" cxnId="{135D59F2-DF01-408C-8F67-7CD21F609C5E}">
      <dgm:prSet/>
      <dgm:spPr/>
      <dgm:t>
        <a:bodyPr/>
        <a:lstStyle/>
        <a:p>
          <a:endParaRPr lang="en-US"/>
        </a:p>
      </dgm:t>
    </dgm:pt>
    <dgm:pt modelId="{2E148356-E552-473F-A15A-ED44A7D836E0}" type="sibTrans" cxnId="{135D59F2-DF01-408C-8F67-7CD21F609C5E}">
      <dgm:prSet/>
      <dgm:spPr/>
      <dgm:t>
        <a:bodyPr/>
        <a:lstStyle/>
        <a:p>
          <a:endParaRPr lang="en-US"/>
        </a:p>
      </dgm:t>
    </dgm:pt>
    <dgm:pt modelId="{D10E105E-21C0-42FD-A334-BBC1A6E92543}">
      <dgm:prSet custT="1"/>
      <dgm:spPr/>
      <dgm:t>
        <a:bodyPr/>
        <a:lstStyle/>
        <a:p>
          <a:r>
            <a:rPr lang="de-DE" sz="2400" i="1" dirty="0"/>
            <a:t>„Ich höre oft sowas wie: ‚Krass du bist Ausländer.‘ Als wäre es etwas Schlechtes“</a:t>
          </a:r>
          <a:endParaRPr lang="en-US" sz="2400" dirty="0"/>
        </a:p>
      </dgm:t>
    </dgm:pt>
    <dgm:pt modelId="{D716DA41-F0E9-4E7D-B8A3-33E6275DB3F7}" type="parTrans" cxnId="{647D2E44-EA80-48A6-8D7E-5C6D5355FB79}">
      <dgm:prSet/>
      <dgm:spPr/>
      <dgm:t>
        <a:bodyPr/>
        <a:lstStyle/>
        <a:p>
          <a:endParaRPr lang="en-US"/>
        </a:p>
      </dgm:t>
    </dgm:pt>
    <dgm:pt modelId="{A9DBECCB-7F13-405D-BD4B-B800A04D57F0}" type="sibTrans" cxnId="{647D2E44-EA80-48A6-8D7E-5C6D5355FB79}">
      <dgm:prSet/>
      <dgm:spPr/>
      <dgm:t>
        <a:bodyPr/>
        <a:lstStyle/>
        <a:p>
          <a:endParaRPr lang="en-US"/>
        </a:p>
      </dgm:t>
    </dgm:pt>
    <dgm:pt modelId="{10F54B28-77CE-4074-A083-36E4B0F9FF8F}">
      <dgm:prSet custT="1"/>
      <dgm:spPr/>
      <dgm:t>
        <a:bodyPr/>
        <a:lstStyle/>
        <a:p>
          <a:r>
            <a:rPr lang="de-DE" sz="2400" i="1" dirty="0"/>
            <a:t>“ Sehr oft fällt das N-Wort auf dem Schulhof. Die Schüler benutzen das Wort ohne den Hintergrund zu kennen“</a:t>
          </a:r>
          <a:endParaRPr lang="en-US" sz="2400" dirty="0"/>
        </a:p>
      </dgm:t>
    </dgm:pt>
    <dgm:pt modelId="{900691F3-A3A6-4B8D-9339-E9EDBC58EC4D}" type="parTrans" cxnId="{70F2C67C-9E88-44F0-9DA0-A0C694190599}">
      <dgm:prSet/>
      <dgm:spPr/>
      <dgm:t>
        <a:bodyPr/>
        <a:lstStyle/>
        <a:p>
          <a:endParaRPr lang="en-US"/>
        </a:p>
      </dgm:t>
    </dgm:pt>
    <dgm:pt modelId="{552FDEA7-19CD-4BBC-B112-7FA1ACEFDA73}" type="sibTrans" cxnId="{70F2C67C-9E88-44F0-9DA0-A0C694190599}">
      <dgm:prSet/>
      <dgm:spPr/>
      <dgm:t>
        <a:bodyPr/>
        <a:lstStyle/>
        <a:p>
          <a:endParaRPr lang="en-US"/>
        </a:p>
      </dgm:t>
    </dgm:pt>
    <dgm:pt modelId="{565EE095-3F58-4C26-A310-129DB67724CE}">
      <dgm:prSet custT="1"/>
      <dgm:spPr/>
      <dgm:t>
        <a:bodyPr/>
        <a:lstStyle/>
        <a:p>
          <a:r>
            <a:rPr lang="de-DE" sz="2000" i="1" dirty="0"/>
            <a:t>„Manchmal sprechen andere mit mir langsam und deutlich und sagen, wenn ich ihnen antworte: „Ich dachte sie können nichts verstehen“ </a:t>
          </a:r>
          <a:endParaRPr lang="en-US" sz="2000" dirty="0"/>
        </a:p>
      </dgm:t>
    </dgm:pt>
    <dgm:pt modelId="{167D9AB3-7B21-4681-B394-895D7645E8E5}" type="parTrans" cxnId="{7BE4CEDB-1636-463D-8C06-A4BC67EBED57}">
      <dgm:prSet/>
      <dgm:spPr/>
      <dgm:t>
        <a:bodyPr/>
        <a:lstStyle/>
        <a:p>
          <a:endParaRPr lang="en-US"/>
        </a:p>
      </dgm:t>
    </dgm:pt>
    <dgm:pt modelId="{CBDBF0B7-79D2-43B0-8743-119C7C8469FE}" type="sibTrans" cxnId="{7BE4CEDB-1636-463D-8C06-A4BC67EBED57}">
      <dgm:prSet/>
      <dgm:spPr/>
      <dgm:t>
        <a:bodyPr/>
        <a:lstStyle/>
        <a:p>
          <a:endParaRPr lang="en-US"/>
        </a:p>
      </dgm:t>
    </dgm:pt>
    <dgm:pt modelId="{E2EFE70A-95B6-4975-8799-DC326277EB68}">
      <dgm:prSet custT="1"/>
      <dgm:spPr/>
      <dgm:t>
        <a:bodyPr/>
        <a:lstStyle/>
        <a:p>
          <a:r>
            <a:rPr lang="de-DE" sz="2400" i="1" dirty="0"/>
            <a:t>„Ich musste mir Sprüche anhören wie: „Geh in dein Land zurück“ „Hier hast du nichts zu sagen“ </a:t>
          </a:r>
          <a:endParaRPr lang="en-US" sz="2400" dirty="0"/>
        </a:p>
      </dgm:t>
    </dgm:pt>
    <dgm:pt modelId="{7E4853DD-5158-49C7-9C46-297D7F45E78C}" type="parTrans" cxnId="{C8C3B5F2-6E8A-431E-8CE5-069ABAA50BD4}">
      <dgm:prSet/>
      <dgm:spPr/>
      <dgm:t>
        <a:bodyPr/>
        <a:lstStyle/>
        <a:p>
          <a:endParaRPr lang="en-US"/>
        </a:p>
      </dgm:t>
    </dgm:pt>
    <dgm:pt modelId="{C448BCF3-E532-4383-A66C-020F9E40DA2C}" type="sibTrans" cxnId="{C8C3B5F2-6E8A-431E-8CE5-069ABAA50BD4}">
      <dgm:prSet/>
      <dgm:spPr/>
      <dgm:t>
        <a:bodyPr/>
        <a:lstStyle/>
        <a:p>
          <a:endParaRPr lang="en-US"/>
        </a:p>
      </dgm:t>
    </dgm:pt>
    <dgm:pt modelId="{0E67F330-E786-2049-84C1-2F863C526382}" type="pres">
      <dgm:prSet presAssocID="{7250CB96-87B0-4F02-90CD-123718FF02DF}" presName="diagram" presStyleCnt="0">
        <dgm:presLayoutVars>
          <dgm:dir/>
          <dgm:resizeHandles val="exact"/>
        </dgm:presLayoutVars>
      </dgm:prSet>
      <dgm:spPr/>
    </dgm:pt>
    <dgm:pt modelId="{B9ABC9A0-9F0D-A54D-8E79-17B99D3F70EA}" type="pres">
      <dgm:prSet presAssocID="{68719627-29D8-437E-90D0-3EE77D00F10B}" presName="node" presStyleLbl="node1" presStyleIdx="0" presStyleCnt="6">
        <dgm:presLayoutVars>
          <dgm:bulletEnabled val="1"/>
        </dgm:presLayoutVars>
      </dgm:prSet>
      <dgm:spPr/>
    </dgm:pt>
    <dgm:pt modelId="{2F58A20A-365D-A347-AC52-AEC522D6DE02}" type="pres">
      <dgm:prSet presAssocID="{DE328FA1-52FE-4C8F-9B25-0EAFEBEE9CBB}" presName="sibTrans" presStyleCnt="0"/>
      <dgm:spPr/>
    </dgm:pt>
    <dgm:pt modelId="{AEE3813A-AED5-104B-BFB2-D27F3F613A90}" type="pres">
      <dgm:prSet presAssocID="{B4A0757C-1DD3-4BAC-A72D-CBB55D0CDD6E}" presName="node" presStyleLbl="node1" presStyleIdx="1" presStyleCnt="6" custAng="0">
        <dgm:presLayoutVars>
          <dgm:bulletEnabled val="1"/>
        </dgm:presLayoutVars>
      </dgm:prSet>
      <dgm:spPr/>
    </dgm:pt>
    <dgm:pt modelId="{A818775C-0A81-F14B-99BB-7F89419C83BD}" type="pres">
      <dgm:prSet presAssocID="{2E148356-E552-473F-A15A-ED44A7D836E0}" presName="sibTrans" presStyleCnt="0"/>
      <dgm:spPr/>
    </dgm:pt>
    <dgm:pt modelId="{BE364426-5308-AA4E-AE11-3E91502BA3D7}" type="pres">
      <dgm:prSet presAssocID="{D10E105E-21C0-42FD-A334-BBC1A6E92543}" presName="node" presStyleLbl="node1" presStyleIdx="2" presStyleCnt="6">
        <dgm:presLayoutVars>
          <dgm:bulletEnabled val="1"/>
        </dgm:presLayoutVars>
      </dgm:prSet>
      <dgm:spPr/>
    </dgm:pt>
    <dgm:pt modelId="{087A73CC-6873-F84E-91A3-D8C9D15C159D}" type="pres">
      <dgm:prSet presAssocID="{A9DBECCB-7F13-405D-BD4B-B800A04D57F0}" presName="sibTrans" presStyleCnt="0"/>
      <dgm:spPr/>
    </dgm:pt>
    <dgm:pt modelId="{778788C8-B0CC-1F40-A308-1E19D6A047E6}" type="pres">
      <dgm:prSet presAssocID="{10F54B28-77CE-4074-A083-36E4B0F9FF8F}" presName="node" presStyleLbl="node1" presStyleIdx="3" presStyleCnt="6">
        <dgm:presLayoutVars>
          <dgm:bulletEnabled val="1"/>
        </dgm:presLayoutVars>
      </dgm:prSet>
      <dgm:spPr/>
    </dgm:pt>
    <dgm:pt modelId="{7CA3B12F-61D4-8541-A9F3-32541FBFD366}" type="pres">
      <dgm:prSet presAssocID="{552FDEA7-19CD-4BBC-B112-7FA1ACEFDA73}" presName="sibTrans" presStyleCnt="0"/>
      <dgm:spPr/>
    </dgm:pt>
    <dgm:pt modelId="{B0AC6F9F-4167-DE43-A7DE-D7A31602FBC9}" type="pres">
      <dgm:prSet presAssocID="{565EE095-3F58-4C26-A310-129DB67724CE}" presName="node" presStyleLbl="node1" presStyleIdx="4" presStyleCnt="6">
        <dgm:presLayoutVars>
          <dgm:bulletEnabled val="1"/>
        </dgm:presLayoutVars>
      </dgm:prSet>
      <dgm:spPr/>
    </dgm:pt>
    <dgm:pt modelId="{49EFB288-5D34-DF4D-8298-0E04A650ED56}" type="pres">
      <dgm:prSet presAssocID="{CBDBF0B7-79D2-43B0-8743-119C7C8469FE}" presName="sibTrans" presStyleCnt="0"/>
      <dgm:spPr/>
    </dgm:pt>
    <dgm:pt modelId="{F70CFDB0-27CC-A04E-A369-D354AE4EE0F6}" type="pres">
      <dgm:prSet presAssocID="{E2EFE70A-95B6-4975-8799-DC326277EB68}" presName="node" presStyleLbl="node1" presStyleIdx="5" presStyleCnt="6">
        <dgm:presLayoutVars>
          <dgm:bulletEnabled val="1"/>
        </dgm:presLayoutVars>
      </dgm:prSet>
      <dgm:spPr/>
    </dgm:pt>
  </dgm:ptLst>
  <dgm:cxnLst>
    <dgm:cxn modelId="{6FA7BE06-CC17-9143-8875-96508157BB12}" type="presOf" srcId="{E2EFE70A-95B6-4975-8799-DC326277EB68}" destId="{F70CFDB0-27CC-A04E-A369-D354AE4EE0F6}" srcOrd="0" destOrd="0" presId="urn:microsoft.com/office/officeart/2005/8/layout/default"/>
    <dgm:cxn modelId="{49836411-8471-C641-ABF7-D9E03287FE91}" type="presOf" srcId="{7250CB96-87B0-4F02-90CD-123718FF02DF}" destId="{0E67F330-E786-2049-84C1-2F863C526382}" srcOrd="0" destOrd="0" presId="urn:microsoft.com/office/officeart/2005/8/layout/default"/>
    <dgm:cxn modelId="{FF774814-F055-6F49-9ED8-D820C65C7C47}" type="presOf" srcId="{10F54B28-77CE-4074-A083-36E4B0F9FF8F}" destId="{778788C8-B0CC-1F40-A308-1E19D6A047E6}" srcOrd="0" destOrd="0" presId="urn:microsoft.com/office/officeart/2005/8/layout/default"/>
    <dgm:cxn modelId="{647D2E44-EA80-48A6-8D7E-5C6D5355FB79}" srcId="{7250CB96-87B0-4F02-90CD-123718FF02DF}" destId="{D10E105E-21C0-42FD-A334-BBC1A6E92543}" srcOrd="2" destOrd="0" parTransId="{D716DA41-F0E9-4E7D-B8A3-33E6275DB3F7}" sibTransId="{A9DBECCB-7F13-405D-BD4B-B800A04D57F0}"/>
    <dgm:cxn modelId="{70F2C67C-9E88-44F0-9DA0-A0C694190599}" srcId="{7250CB96-87B0-4F02-90CD-123718FF02DF}" destId="{10F54B28-77CE-4074-A083-36E4B0F9FF8F}" srcOrd="3" destOrd="0" parTransId="{900691F3-A3A6-4B8D-9339-E9EDBC58EC4D}" sibTransId="{552FDEA7-19CD-4BBC-B112-7FA1ACEFDA73}"/>
    <dgm:cxn modelId="{338D1586-01E9-D142-A8A9-5CF66A5BBFF8}" type="presOf" srcId="{B4A0757C-1DD3-4BAC-A72D-CBB55D0CDD6E}" destId="{AEE3813A-AED5-104B-BFB2-D27F3F613A90}" srcOrd="0" destOrd="0" presId="urn:microsoft.com/office/officeart/2005/8/layout/default"/>
    <dgm:cxn modelId="{90CE62A8-9E2E-8A4E-A9AF-C5ABD5D380CB}" type="presOf" srcId="{D10E105E-21C0-42FD-A334-BBC1A6E92543}" destId="{BE364426-5308-AA4E-AE11-3E91502BA3D7}" srcOrd="0" destOrd="0" presId="urn:microsoft.com/office/officeart/2005/8/layout/default"/>
    <dgm:cxn modelId="{8E690ABA-6DD1-46F3-B200-88812F6308C6}" srcId="{7250CB96-87B0-4F02-90CD-123718FF02DF}" destId="{68719627-29D8-437E-90D0-3EE77D00F10B}" srcOrd="0" destOrd="0" parTransId="{F86CBB10-FBFC-4B39-B783-25B21D146E19}" sibTransId="{DE328FA1-52FE-4C8F-9B25-0EAFEBEE9CBB}"/>
    <dgm:cxn modelId="{3839FFBE-40E8-0146-9A0A-80BD831A218A}" type="presOf" srcId="{68719627-29D8-437E-90D0-3EE77D00F10B}" destId="{B9ABC9A0-9F0D-A54D-8E79-17B99D3F70EA}" srcOrd="0" destOrd="0" presId="urn:microsoft.com/office/officeart/2005/8/layout/default"/>
    <dgm:cxn modelId="{EDBE1ACE-7AD4-0F41-BED7-3B6C5C74BA78}" type="presOf" srcId="{565EE095-3F58-4C26-A310-129DB67724CE}" destId="{B0AC6F9F-4167-DE43-A7DE-D7A31602FBC9}" srcOrd="0" destOrd="0" presId="urn:microsoft.com/office/officeart/2005/8/layout/default"/>
    <dgm:cxn modelId="{7BE4CEDB-1636-463D-8C06-A4BC67EBED57}" srcId="{7250CB96-87B0-4F02-90CD-123718FF02DF}" destId="{565EE095-3F58-4C26-A310-129DB67724CE}" srcOrd="4" destOrd="0" parTransId="{167D9AB3-7B21-4681-B394-895D7645E8E5}" sibTransId="{CBDBF0B7-79D2-43B0-8743-119C7C8469FE}"/>
    <dgm:cxn modelId="{135D59F2-DF01-408C-8F67-7CD21F609C5E}" srcId="{7250CB96-87B0-4F02-90CD-123718FF02DF}" destId="{B4A0757C-1DD3-4BAC-A72D-CBB55D0CDD6E}" srcOrd="1" destOrd="0" parTransId="{1E9CA949-FEFD-4765-A6F1-B3588AF80128}" sibTransId="{2E148356-E552-473F-A15A-ED44A7D836E0}"/>
    <dgm:cxn modelId="{C8C3B5F2-6E8A-431E-8CE5-069ABAA50BD4}" srcId="{7250CB96-87B0-4F02-90CD-123718FF02DF}" destId="{E2EFE70A-95B6-4975-8799-DC326277EB68}" srcOrd="5" destOrd="0" parTransId="{7E4853DD-5158-49C7-9C46-297D7F45E78C}" sibTransId="{C448BCF3-E532-4383-A66C-020F9E40DA2C}"/>
    <dgm:cxn modelId="{239AF847-057C-0E44-A87B-2DC2A5A4BB09}" type="presParOf" srcId="{0E67F330-E786-2049-84C1-2F863C526382}" destId="{B9ABC9A0-9F0D-A54D-8E79-17B99D3F70EA}" srcOrd="0" destOrd="0" presId="urn:microsoft.com/office/officeart/2005/8/layout/default"/>
    <dgm:cxn modelId="{BF7EBAD3-D96D-864D-9E01-5618EAADCC04}" type="presParOf" srcId="{0E67F330-E786-2049-84C1-2F863C526382}" destId="{2F58A20A-365D-A347-AC52-AEC522D6DE02}" srcOrd="1" destOrd="0" presId="urn:microsoft.com/office/officeart/2005/8/layout/default"/>
    <dgm:cxn modelId="{B338F43A-5C8E-DE4B-B0FD-2B93C462FA4E}" type="presParOf" srcId="{0E67F330-E786-2049-84C1-2F863C526382}" destId="{AEE3813A-AED5-104B-BFB2-D27F3F613A90}" srcOrd="2" destOrd="0" presId="urn:microsoft.com/office/officeart/2005/8/layout/default"/>
    <dgm:cxn modelId="{524AD108-4423-9845-B95F-972304F2239B}" type="presParOf" srcId="{0E67F330-E786-2049-84C1-2F863C526382}" destId="{A818775C-0A81-F14B-99BB-7F89419C83BD}" srcOrd="3" destOrd="0" presId="urn:microsoft.com/office/officeart/2005/8/layout/default"/>
    <dgm:cxn modelId="{E60B0483-6105-6244-8EBA-B69C6E004318}" type="presParOf" srcId="{0E67F330-E786-2049-84C1-2F863C526382}" destId="{BE364426-5308-AA4E-AE11-3E91502BA3D7}" srcOrd="4" destOrd="0" presId="urn:microsoft.com/office/officeart/2005/8/layout/default"/>
    <dgm:cxn modelId="{675957AE-3B22-7347-87DA-A9EC85D792E1}" type="presParOf" srcId="{0E67F330-E786-2049-84C1-2F863C526382}" destId="{087A73CC-6873-F84E-91A3-D8C9D15C159D}" srcOrd="5" destOrd="0" presId="urn:microsoft.com/office/officeart/2005/8/layout/default"/>
    <dgm:cxn modelId="{E6DB3945-31D1-214B-8733-DD91BCAAFBA3}" type="presParOf" srcId="{0E67F330-E786-2049-84C1-2F863C526382}" destId="{778788C8-B0CC-1F40-A308-1E19D6A047E6}" srcOrd="6" destOrd="0" presId="urn:microsoft.com/office/officeart/2005/8/layout/default"/>
    <dgm:cxn modelId="{37924D61-9D1B-FC48-AA15-F3649B6EDC00}" type="presParOf" srcId="{0E67F330-E786-2049-84C1-2F863C526382}" destId="{7CA3B12F-61D4-8541-A9F3-32541FBFD366}" srcOrd="7" destOrd="0" presId="urn:microsoft.com/office/officeart/2005/8/layout/default"/>
    <dgm:cxn modelId="{94307122-46BA-4848-BED1-F5194C2F483A}" type="presParOf" srcId="{0E67F330-E786-2049-84C1-2F863C526382}" destId="{B0AC6F9F-4167-DE43-A7DE-D7A31602FBC9}" srcOrd="8" destOrd="0" presId="urn:microsoft.com/office/officeart/2005/8/layout/default"/>
    <dgm:cxn modelId="{BE42D78E-7D69-0949-B20A-B15A563BA012}" type="presParOf" srcId="{0E67F330-E786-2049-84C1-2F863C526382}" destId="{49EFB288-5D34-DF4D-8298-0E04A650ED56}" srcOrd="9" destOrd="0" presId="urn:microsoft.com/office/officeart/2005/8/layout/default"/>
    <dgm:cxn modelId="{F97085D6-3F56-2246-ABE7-1552E1773ECB}" type="presParOf" srcId="{0E67F330-E786-2049-84C1-2F863C526382}" destId="{F70CFDB0-27CC-A04E-A369-D354AE4EE0F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43970D-DDE0-2F4F-A32F-3D2DB261EF88}">
      <dsp:nvSpPr>
        <dsp:cNvPr id="0" name=""/>
        <dsp:cNvSpPr/>
      </dsp:nvSpPr>
      <dsp:spPr>
        <a:xfrm>
          <a:off x="114300" y="1406"/>
          <a:ext cx="3738562" cy="22431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i="1" kern="1200" dirty="0"/>
            <a:t>Auch für die Schülerschaft des </a:t>
          </a:r>
          <a:r>
            <a:rPr lang="de-DE" sz="2000" i="1" kern="1200" dirty="0" err="1"/>
            <a:t>Starkenburg</a:t>
          </a:r>
          <a:r>
            <a:rPr lang="de-DE" sz="2000" i="1" kern="1200" dirty="0"/>
            <a:t>-Gymnasiums stellt Rassismus ein Problem dar: (Im Rahmen einer Umfrage wurden alle 9. und 10. </a:t>
          </a:r>
          <a:r>
            <a:rPr lang="de-DE" sz="2000" i="1" kern="1200" dirty="0" err="1"/>
            <a:t>Klässler</a:t>
          </a:r>
          <a:r>
            <a:rPr lang="de-DE" sz="2000" i="1" kern="1200" dirty="0"/>
            <a:t> des </a:t>
          </a:r>
          <a:r>
            <a:rPr lang="de-DE" sz="2000" i="1" kern="1200" dirty="0" err="1"/>
            <a:t>Starkenburg</a:t>
          </a:r>
          <a:r>
            <a:rPr lang="de-DE" sz="2000" i="1" kern="1200" dirty="0"/>
            <a:t>-Gymnasiums befragt)</a:t>
          </a:r>
          <a:endParaRPr lang="en-US" sz="2000" kern="1200" dirty="0"/>
        </a:p>
      </dsp:txBody>
      <dsp:txXfrm>
        <a:off x="114300" y="1406"/>
        <a:ext cx="3738562" cy="2243137"/>
      </dsp:txXfrm>
    </dsp:sp>
    <dsp:sp modelId="{3DEBB05F-A39A-FD48-9289-237A86030380}">
      <dsp:nvSpPr>
        <dsp:cNvPr id="0" name=""/>
        <dsp:cNvSpPr/>
      </dsp:nvSpPr>
      <dsp:spPr>
        <a:xfrm>
          <a:off x="4226718" y="32922"/>
          <a:ext cx="3738562" cy="22431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i="1" kern="1200" dirty="0"/>
            <a:t>So gaben </a:t>
          </a:r>
          <a:r>
            <a:rPr lang="de-DE" sz="2000" b="1" i="1" kern="1200" dirty="0"/>
            <a:t>75%</a:t>
          </a:r>
          <a:r>
            <a:rPr lang="de-DE" sz="2000" i="1" kern="1200" dirty="0"/>
            <a:t> der Befragten an, dass sie erlebt haben, dass jemand in ihrem Umfeld Rassismus erlebt hat.</a:t>
          </a:r>
          <a:endParaRPr lang="en-US" sz="2000" kern="1200" dirty="0"/>
        </a:p>
      </dsp:txBody>
      <dsp:txXfrm>
        <a:off x="4226718" y="32922"/>
        <a:ext cx="3738562" cy="2243137"/>
      </dsp:txXfrm>
    </dsp:sp>
    <dsp:sp modelId="{2743C28C-079F-CA4A-9F17-9EE550C66AE3}">
      <dsp:nvSpPr>
        <dsp:cNvPr id="0" name=""/>
        <dsp:cNvSpPr/>
      </dsp:nvSpPr>
      <dsp:spPr>
        <a:xfrm>
          <a:off x="8339137" y="1406"/>
          <a:ext cx="3738562" cy="22431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i="1" kern="1200" dirty="0"/>
            <a:t>60%</a:t>
          </a:r>
          <a:r>
            <a:rPr lang="de-DE" sz="2000" i="1" kern="1200" dirty="0"/>
            <a:t> der Befragten mit einem </a:t>
          </a:r>
          <a:r>
            <a:rPr lang="de-DE" sz="2000" b="1" i="1" kern="1200" dirty="0"/>
            <a:t>Migrationshintergrund </a:t>
          </a:r>
          <a:r>
            <a:rPr lang="de-DE" sz="2000" i="1" kern="1200" dirty="0"/>
            <a:t>gaben an, dass sie selbst in ihrem Umfeld Erfahrungen mit Rassismus gemacht haben. </a:t>
          </a:r>
          <a:endParaRPr lang="en-US" sz="2000" kern="1200" dirty="0"/>
        </a:p>
      </dsp:txBody>
      <dsp:txXfrm>
        <a:off x="8339137" y="1406"/>
        <a:ext cx="3738562" cy="2243137"/>
      </dsp:txXfrm>
    </dsp:sp>
    <dsp:sp modelId="{14CB9F99-9B5C-FA4C-9E25-9FC1FA70F974}">
      <dsp:nvSpPr>
        <dsp:cNvPr id="0" name=""/>
        <dsp:cNvSpPr/>
      </dsp:nvSpPr>
      <dsp:spPr>
        <a:xfrm>
          <a:off x="2170509" y="2618400"/>
          <a:ext cx="3738562" cy="22431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i="1" kern="1200" dirty="0"/>
            <a:t>Nur 18% der Befragten gaben an, dass sie </a:t>
          </a:r>
          <a:r>
            <a:rPr lang="de-DE" sz="2000" b="1" i="1" kern="1200" dirty="0"/>
            <a:t>aktiv </a:t>
          </a:r>
          <a:r>
            <a:rPr lang="de-DE" sz="2000" i="1" kern="1200" dirty="0"/>
            <a:t>eingegriffen haben und etwas dagegen getan haben</a:t>
          </a:r>
          <a:endParaRPr lang="en-US" sz="2000" kern="1200" dirty="0"/>
        </a:p>
      </dsp:txBody>
      <dsp:txXfrm>
        <a:off x="2170509" y="2618400"/>
        <a:ext cx="3738562" cy="2243137"/>
      </dsp:txXfrm>
    </dsp:sp>
    <dsp:sp modelId="{3073EA0F-0CD0-2544-A317-115E952F4F06}">
      <dsp:nvSpPr>
        <dsp:cNvPr id="0" name=""/>
        <dsp:cNvSpPr/>
      </dsp:nvSpPr>
      <dsp:spPr>
        <a:xfrm>
          <a:off x="6282928" y="2618400"/>
          <a:ext cx="3738562" cy="22431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i="1" kern="1200" dirty="0"/>
            <a:t>2/3</a:t>
          </a:r>
          <a:r>
            <a:rPr lang="de-DE" sz="2000" i="1" kern="1200" dirty="0"/>
            <a:t> der Befragten gaben an, dass sie mitbekommen, dass auf dem Schulhof </a:t>
          </a:r>
          <a:r>
            <a:rPr lang="de-DE" sz="2000" b="1" i="1" kern="1200" dirty="0"/>
            <a:t>rassistisch beleidigt </a:t>
          </a:r>
          <a:r>
            <a:rPr lang="de-DE" sz="2000" i="1" kern="1200" dirty="0"/>
            <a:t>wird</a:t>
          </a:r>
          <a:endParaRPr lang="en-US" sz="2000" kern="1200" dirty="0"/>
        </a:p>
      </dsp:txBody>
      <dsp:txXfrm>
        <a:off x="6282928" y="2618400"/>
        <a:ext cx="3738562" cy="22431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E265B-E3C9-4C4F-A39C-2A5E1B98BBDD}">
      <dsp:nvSpPr>
        <dsp:cNvPr id="0" name=""/>
        <dsp:cNvSpPr/>
      </dsp:nvSpPr>
      <dsp:spPr>
        <a:xfrm>
          <a:off x="0" y="771958"/>
          <a:ext cx="4652116" cy="2910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056" tIns="687324" rIns="361056" bIns="234696" numCol="1" spcCol="1270" anchor="t" anchorCtr="0">
          <a:noAutofit/>
        </a:bodyPr>
        <a:lstStyle/>
        <a:p>
          <a:pPr marL="285750" lvl="1" indent="-285750" algn="l" defTabSz="1466850">
            <a:lnSpc>
              <a:spcPct val="90000"/>
            </a:lnSpc>
            <a:spcBef>
              <a:spcPct val="0"/>
            </a:spcBef>
            <a:spcAft>
              <a:spcPct val="15000"/>
            </a:spcAft>
            <a:buChar char="•"/>
          </a:pPr>
          <a:r>
            <a:rPr lang="de-DE" sz="3300" kern="1200" dirty="0"/>
            <a:t>Aussehen, Kultur, Religion, Verhalten</a:t>
          </a:r>
          <a:endParaRPr lang="en-US" sz="3300" kern="1200" dirty="0"/>
        </a:p>
        <a:p>
          <a:pPr marL="285750" lvl="1" indent="-285750" algn="l" defTabSz="1466850">
            <a:lnSpc>
              <a:spcPct val="90000"/>
            </a:lnSpc>
            <a:spcBef>
              <a:spcPct val="0"/>
            </a:spcBef>
            <a:spcAft>
              <a:spcPct val="15000"/>
            </a:spcAft>
            <a:buChar char="•"/>
          </a:pPr>
          <a:r>
            <a:rPr lang="de-DE" sz="3300" kern="1200"/>
            <a:t>Angst/Bedrohung</a:t>
          </a:r>
          <a:endParaRPr lang="en-US" sz="3300" kern="1200"/>
        </a:p>
        <a:p>
          <a:pPr marL="285750" lvl="1" indent="-285750" algn="l" defTabSz="1466850">
            <a:lnSpc>
              <a:spcPct val="90000"/>
            </a:lnSpc>
            <a:spcBef>
              <a:spcPct val="0"/>
            </a:spcBef>
            <a:spcAft>
              <a:spcPct val="15000"/>
            </a:spcAft>
            <a:buChar char="•"/>
          </a:pPr>
          <a:r>
            <a:rPr lang="de-DE" sz="3300" kern="1200"/>
            <a:t>Neid/Eifersucht</a:t>
          </a:r>
          <a:endParaRPr lang="en-US" sz="3300" kern="1200"/>
        </a:p>
      </dsp:txBody>
      <dsp:txXfrm>
        <a:off x="0" y="771958"/>
        <a:ext cx="4652116" cy="2910600"/>
      </dsp:txXfrm>
    </dsp:sp>
    <dsp:sp modelId="{767E897B-256B-3246-AE40-8AB0BAF0844A}">
      <dsp:nvSpPr>
        <dsp:cNvPr id="0" name=""/>
        <dsp:cNvSpPr/>
      </dsp:nvSpPr>
      <dsp:spPr>
        <a:xfrm>
          <a:off x="232605" y="284878"/>
          <a:ext cx="3256481"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087" tIns="0" rIns="123087" bIns="0" numCol="1" spcCol="1270" anchor="ctr" anchorCtr="0">
          <a:noAutofit/>
        </a:bodyPr>
        <a:lstStyle/>
        <a:p>
          <a:pPr marL="0" lvl="0" indent="0" algn="l" defTabSz="1466850">
            <a:lnSpc>
              <a:spcPct val="90000"/>
            </a:lnSpc>
            <a:spcBef>
              <a:spcPct val="0"/>
            </a:spcBef>
            <a:spcAft>
              <a:spcPct val="35000"/>
            </a:spcAft>
            <a:buNone/>
          </a:pPr>
          <a:r>
            <a:rPr lang="de-DE" sz="3300" b="1" kern="1200"/>
            <a:t>Auslöser</a:t>
          </a:r>
          <a:r>
            <a:rPr lang="de-DE" sz="3300" kern="1200"/>
            <a:t>:</a:t>
          </a:r>
          <a:endParaRPr lang="en-US" sz="3300" kern="1200"/>
        </a:p>
      </dsp:txBody>
      <dsp:txXfrm>
        <a:off x="280160" y="332433"/>
        <a:ext cx="3161371" cy="8790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E265B-E3C9-4C4F-A39C-2A5E1B98BBDD}">
      <dsp:nvSpPr>
        <dsp:cNvPr id="0" name=""/>
        <dsp:cNvSpPr/>
      </dsp:nvSpPr>
      <dsp:spPr>
        <a:xfrm>
          <a:off x="0" y="519978"/>
          <a:ext cx="4652116" cy="2934421"/>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056" tIns="499872" rIns="361056" bIns="170688" numCol="1" spcCol="1270" anchor="t" anchorCtr="0">
          <a:noAutofit/>
        </a:bodyPr>
        <a:lstStyle/>
        <a:p>
          <a:pPr marL="228600" lvl="1" indent="-228600" algn="l" defTabSz="1066800">
            <a:lnSpc>
              <a:spcPct val="90000"/>
            </a:lnSpc>
            <a:spcBef>
              <a:spcPct val="0"/>
            </a:spcBef>
            <a:spcAft>
              <a:spcPct val="15000"/>
            </a:spcAft>
            <a:buChar char="•"/>
          </a:pPr>
          <a:r>
            <a:rPr lang="de-DE" sz="2400" kern="1200" dirty="0"/>
            <a:t>Kommentar, Beleidigungen</a:t>
          </a:r>
          <a:endParaRPr lang="en-US" sz="2400" kern="1200" dirty="0"/>
        </a:p>
        <a:p>
          <a:pPr marL="228600" lvl="1" indent="-228600" algn="l" defTabSz="1066800">
            <a:lnSpc>
              <a:spcPct val="90000"/>
            </a:lnSpc>
            <a:spcBef>
              <a:spcPct val="0"/>
            </a:spcBef>
            <a:spcAft>
              <a:spcPct val="15000"/>
            </a:spcAft>
            <a:buChar char="•"/>
          </a:pPr>
          <a:r>
            <a:rPr lang="de-DE" sz="2400" kern="1200" dirty="0"/>
            <a:t>Körperliche, psychische Gewalt</a:t>
          </a:r>
          <a:endParaRPr lang="en-US" sz="2400" kern="1200" dirty="0"/>
        </a:p>
        <a:p>
          <a:pPr marL="228600" lvl="1" indent="-228600" algn="l" defTabSz="1066800">
            <a:lnSpc>
              <a:spcPct val="90000"/>
            </a:lnSpc>
            <a:spcBef>
              <a:spcPct val="0"/>
            </a:spcBef>
            <a:spcAft>
              <a:spcPct val="15000"/>
            </a:spcAft>
            <a:buChar char="•"/>
          </a:pPr>
          <a:r>
            <a:rPr lang="de-DE" sz="2400" kern="1200" dirty="0"/>
            <a:t>Terroranschläge</a:t>
          </a:r>
          <a:endParaRPr lang="en-US" sz="2400" kern="1200" dirty="0"/>
        </a:p>
        <a:p>
          <a:pPr marL="228600" lvl="1" indent="-228600" algn="l" defTabSz="1066800">
            <a:lnSpc>
              <a:spcPct val="90000"/>
            </a:lnSpc>
            <a:spcBef>
              <a:spcPct val="0"/>
            </a:spcBef>
            <a:spcAft>
              <a:spcPct val="15000"/>
            </a:spcAft>
            <a:buChar char="•"/>
          </a:pPr>
          <a:r>
            <a:rPr lang="en-US" sz="2400" kern="1200" dirty="0" err="1"/>
            <a:t>Kriege</a:t>
          </a:r>
          <a:endParaRPr lang="en-US" sz="2400" kern="1200" dirty="0"/>
        </a:p>
      </dsp:txBody>
      <dsp:txXfrm>
        <a:off x="0" y="519978"/>
        <a:ext cx="4652116" cy="2934421"/>
      </dsp:txXfrm>
    </dsp:sp>
    <dsp:sp modelId="{767E897B-256B-3246-AE40-8AB0BAF0844A}">
      <dsp:nvSpPr>
        <dsp:cNvPr id="0" name=""/>
        <dsp:cNvSpPr/>
      </dsp:nvSpPr>
      <dsp:spPr>
        <a:xfrm>
          <a:off x="232605" y="38589"/>
          <a:ext cx="3256481" cy="88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087" tIns="0" rIns="123087" bIns="0" numCol="1" spcCol="1270" anchor="ctr" anchorCtr="0">
          <a:noAutofit/>
        </a:bodyPr>
        <a:lstStyle/>
        <a:p>
          <a:pPr marL="0" lvl="0" indent="0" algn="l" defTabSz="1422400">
            <a:lnSpc>
              <a:spcPct val="90000"/>
            </a:lnSpc>
            <a:spcBef>
              <a:spcPct val="0"/>
            </a:spcBef>
            <a:spcAft>
              <a:spcPct val="35000"/>
            </a:spcAft>
            <a:buNone/>
          </a:pPr>
          <a:r>
            <a:rPr lang="en-US" sz="3200" b="1" kern="1200" dirty="0" err="1"/>
            <a:t>Folgen</a:t>
          </a:r>
          <a:r>
            <a:rPr lang="en-US" sz="3200" b="1" kern="1200" dirty="0"/>
            <a:t>:</a:t>
          </a:r>
        </a:p>
      </dsp:txBody>
      <dsp:txXfrm>
        <a:off x="275836" y="81820"/>
        <a:ext cx="3170019" cy="7991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BC9A0-9F0D-A54D-8E79-17B99D3F70EA}">
      <dsp:nvSpPr>
        <dsp:cNvPr id="0" name=""/>
        <dsp:cNvSpPr/>
      </dsp:nvSpPr>
      <dsp:spPr>
        <a:xfrm>
          <a:off x="0" y="695817"/>
          <a:ext cx="3336607" cy="200196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 Man bekommt abwertende Blicke zugeworfen, wenn nur ansatzweise gesehen wird, dass man nicht deutsch ist. Oft wurde gesagt: </a:t>
          </a:r>
          <a:r>
            <a:rPr lang="de-DE" sz="1800" i="1" kern="1200" dirty="0"/>
            <a:t>Geh in dein Land zurück oder werdet ihr alle unterdrückt, da wo ihr herkommt?“ </a:t>
          </a:r>
          <a:endParaRPr lang="en-US" sz="1800" kern="1200" dirty="0"/>
        </a:p>
      </dsp:txBody>
      <dsp:txXfrm>
        <a:off x="0" y="695817"/>
        <a:ext cx="3336607" cy="2001964"/>
      </dsp:txXfrm>
    </dsp:sp>
    <dsp:sp modelId="{AEE3813A-AED5-104B-BFB2-D27F3F613A90}">
      <dsp:nvSpPr>
        <dsp:cNvPr id="0" name=""/>
        <dsp:cNvSpPr/>
      </dsp:nvSpPr>
      <dsp:spPr>
        <a:xfrm>
          <a:off x="3670268" y="695817"/>
          <a:ext cx="3336607" cy="2001964"/>
        </a:xfrm>
        <a:prstGeom prst="rect">
          <a:avLst/>
        </a:prstGeom>
        <a:solidFill>
          <a:schemeClr val="accent5">
            <a:hueOff val="1627418"/>
            <a:satOff val="11039"/>
            <a:lumOff val="-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i="1" kern="1200" dirty="0"/>
            <a:t>„Wörter wie s* Ausländer,  die als Spaß gesagt werden, aber einen verletzen können“</a:t>
          </a:r>
          <a:endParaRPr lang="en-US" sz="2400" kern="1200" dirty="0"/>
        </a:p>
      </dsp:txBody>
      <dsp:txXfrm>
        <a:off x="3670268" y="695817"/>
        <a:ext cx="3336607" cy="2001964"/>
      </dsp:txXfrm>
    </dsp:sp>
    <dsp:sp modelId="{BE364426-5308-AA4E-AE11-3E91502BA3D7}">
      <dsp:nvSpPr>
        <dsp:cNvPr id="0" name=""/>
        <dsp:cNvSpPr/>
      </dsp:nvSpPr>
      <dsp:spPr>
        <a:xfrm>
          <a:off x="7340536" y="695817"/>
          <a:ext cx="3336607" cy="2001964"/>
        </a:xfrm>
        <a:prstGeom prst="rect">
          <a:avLst/>
        </a:prstGeom>
        <a:solidFill>
          <a:schemeClr val="accent5">
            <a:hueOff val="3254836"/>
            <a:satOff val="22079"/>
            <a:lumOff val="-3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i="1" kern="1200" dirty="0"/>
            <a:t>„Ich höre oft sowas wie: ‚Krass du bist Ausländer.‘ Als wäre es etwas Schlechtes“</a:t>
          </a:r>
          <a:endParaRPr lang="en-US" sz="2400" kern="1200" dirty="0"/>
        </a:p>
      </dsp:txBody>
      <dsp:txXfrm>
        <a:off x="7340536" y="695817"/>
        <a:ext cx="3336607" cy="2001964"/>
      </dsp:txXfrm>
    </dsp:sp>
    <dsp:sp modelId="{778788C8-B0CC-1F40-A308-1E19D6A047E6}">
      <dsp:nvSpPr>
        <dsp:cNvPr id="0" name=""/>
        <dsp:cNvSpPr/>
      </dsp:nvSpPr>
      <dsp:spPr>
        <a:xfrm>
          <a:off x="0" y="3031442"/>
          <a:ext cx="3336607" cy="2001964"/>
        </a:xfrm>
        <a:prstGeom prst="rect">
          <a:avLst/>
        </a:prstGeom>
        <a:solidFill>
          <a:schemeClr val="accent5">
            <a:hueOff val="4882255"/>
            <a:satOff val="33118"/>
            <a:lumOff val="-4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i="1" kern="1200" dirty="0"/>
            <a:t>“ Sehr oft fällt das N-Wort auf dem Schulhof. Die Schüler benutzen das Wort ohne den Hintergrund zu kennen“</a:t>
          </a:r>
          <a:endParaRPr lang="en-US" sz="2400" kern="1200" dirty="0"/>
        </a:p>
      </dsp:txBody>
      <dsp:txXfrm>
        <a:off x="0" y="3031442"/>
        <a:ext cx="3336607" cy="2001964"/>
      </dsp:txXfrm>
    </dsp:sp>
    <dsp:sp modelId="{B0AC6F9F-4167-DE43-A7DE-D7A31602FBC9}">
      <dsp:nvSpPr>
        <dsp:cNvPr id="0" name=""/>
        <dsp:cNvSpPr/>
      </dsp:nvSpPr>
      <dsp:spPr>
        <a:xfrm>
          <a:off x="3670268" y="3031442"/>
          <a:ext cx="3336607" cy="2001964"/>
        </a:xfrm>
        <a:prstGeom prst="rect">
          <a:avLst/>
        </a:prstGeom>
        <a:solidFill>
          <a:schemeClr val="accent5">
            <a:hueOff val="6509673"/>
            <a:satOff val="44158"/>
            <a:lumOff val="-6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i="1" kern="1200" dirty="0"/>
            <a:t>„Manchmal sprechen andere mit mir langsam und deutlich und sagen, wenn ich ihnen antworte: „Ich dachte sie können nichts verstehen“ </a:t>
          </a:r>
          <a:endParaRPr lang="en-US" sz="2000" kern="1200" dirty="0"/>
        </a:p>
      </dsp:txBody>
      <dsp:txXfrm>
        <a:off x="3670268" y="3031442"/>
        <a:ext cx="3336607" cy="2001964"/>
      </dsp:txXfrm>
    </dsp:sp>
    <dsp:sp modelId="{F70CFDB0-27CC-A04E-A369-D354AE4EE0F6}">
      <dsp:nvSpPr>
        <dsp:cNvPr id="0" name=""/>
        <dsp:cNvSpPr/>
      </dsp:nvSpPr>
      <dsp:spPr>
        <a:xfrm>
          <a:off x="7340536" y="3031442"/>
          <a:ext cx="3336607" cy="2001964"/>
        </a:xfrm>
        <a:prstGeom prst="rect">
          <a:avLst/>
        </a:prstGeom>
        <a:solidFill>
          <a:schemeClr val="accent5">
            <a:hueOff val="8137091"/>
            <a:satOff val="55197"/>
            <a:lumOff val="-7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i="1" kern="1200" dirty="0"/>
            <a:t>„Ich musste mir Sprüche anhören wie: „Geh in dein Land zurück“ „Hier hast du nichts zu sagen“ </a:t>
          </a:r>
          <a:endParaRPr lang="en-US" sz="2400" kern="1200" dirty="0"/>
        </a:p>
      </dsp:txBody>
      <dsp:txXfrm>
        <a:off x="7340536" y="3031442"/>
        <a:ext cx="3336607" cy="200196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84EB9A-44AA-DA4C-AAB4-9AC0862657BE}" type="datetimeFigureOut">
              <a:rPr lang="de-DE" smtClean="0"/>
              <a:t>09.05.22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B328F0-9A1E-E04F-9766-C34BE5BB502D}" type="slidenum">
              <a:rPr lang="de-DE" smtClean="0"/>
              <a:t>‹Nr.›</a:t>
            </a:fld>
            <a:endParaRPr lang="de-DE"/>
          </a:p>
        </p:txBody>
      </p:sp>
    </p:spTree>
    <p:extLst>
      <p:ext uri="{BB962C8B-B14F-4D97-AF65-F5344CB8AC3E}">
        <p14:creationId xmlns:p14="http://schemas.microsoft.com/office/powerpoint/2010/main" val="3549914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6B328F0-9A1E-E04F-9766-C34BE5BB502D}" type="slidenum">
              <a:rPr lang="de-DE" smtClean="0"/>
              <a:t>2</a:t>
            </a:fld>
            <a:endParaRPr lang="de-DE"/>
          </a:p>
        </p:txBody>
      </p:sp>
    </p:spTree>
    <p:extLst>
      <p:ext uri="{BB962C8B-B14F-4D97-AF65-F5344CB8AC3E}">
        <p14:creationId xmlns:p14="http://schemas.microsoft.com/office/powerpoint/2010/main" val="1242673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6B328F0-9A1E-E04F-9766-C34BE5BB502D}" type="slidenum">
              <a:rPr lang="de-DE" smtClean="0"/>
              <a:t>8</a:t>
            </a:fld>
            <a:endParaRPr lang="de-DE"/>
          </a:p>
        </p:txBody>
      </p:sp>
    </p:spTree>
    <p:extLst>
      <p:ext uri="{BB962C8B-B14F-4D97-AF65-F5344CB8AC3E}">
        <p14:creationId xmlns:p14="http://schemas.microsoft.com/office/powerpoint/2010/main" val="1829530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6B328F0-9A1E-E04F-9766-C34BE5BB502D}" type="slidenum">
              <a:rPr lang="de-DE" smtClean="0"/>
              <a:t>16</a:t>
            </a:fld>
            <a:endParaRPr lang="de-DE"/>
          </a:p>
        </p:txBody>
      </p:sp>
    </p:spTree>
    <p:extLst>
      <p:ext uri="{BB962C8B-B14F-4D97-AF65-F5344CB8AC3E}">
        <p14:creationId xmlns:p14="http://schemas.microsoft.com/office/powerpoint/2010/main" val="2000880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10" name="Freeform 6" title="Page Number Shape">
            <a:extLst>
              <a:ext uri="{FF2B5EF4-FFF2-40B4-BE49-F238E27FC236}">
                <a16:creationId xmlns:a16="http://schemas.microsoft.com/office/drawing/2014/main" id="{DD4C4B28-6B4B-4445-8535-F516D74E4AA9}"/>
              </a:ext>
            </a:extLst>
          </p:cNvPr>
          <p:cNvSpPr/>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2" name="Straight Connector 11" title="Verticle Rule Line">
            <a:extLst>
              <a:ext uri="{FF2B5EF4-FFF2-40B4-BE49-F238E27FC236}">
                <a16:creationId xmlns:a16="http://schemas.microsoft.com/office/drawing/2014/main" id="{0CB1C732-7193-4253-8746-850D090A6B4E}"/>
              </a:ext>
            </a:extLst>
          </p:cNvPr>
          <p:cNvCxnSpPr>
            <a:cxnSpLocks/>
          </p:cNvCxnSpPr>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03AA199-952B-427F-A5BE-B97D25FD0733}"/>
              </a:ext>
            </a:extLst>
          </p:cNvPr>
          <p:cNvSpPr>
            <a:spLocks noGrp="1"/>
          </p:cNvSpPr>
          <p:nvPr>
            <p:ph type="ctrTitle"/>
          </p:nvPr>
        </p:nvSpPr>
        <p:spPr>
          <a:xfrm>
            <a:off x="1078992" y="1143000"/>
            <a:ext cx="6720840" cy="3730752"/>
          </a:xfrm>
        </p:spPr>
        <p:txBody>
          <a:bodyPr anchor="t">
            <a:normAutofit/>
          </a:bodyPr>
          <a:lstStyle>
            <a:lvl1pPr algn="l">
              <a:defRPr sz="72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A1AA393-A876-475F-A05B-1CCAB6C1F089}"/>
              </a:ext>
            </a:extLst>
          </p:cNvPr>
          <p:cNvSpPr>
            <a:spLocks noGrp="1"/>
          </p:cNvSpPr>
          <p:nvPr>
            <p:ph type="subTitle" idx="1"/>
          </p:nvPr>
        </p:nvSpPr>
        <p:spPr>
          <a:xfrm>
            <a:off x="1078992" y="5010912"/>
            <a:ext cx="6720840" cy="704088"/>
          </a:xfrm>
        </p:spPr>
        <p:txBody>
          <a:bodyPr>
            <a:normAutofit/>
          </a:bodyPr>
          <a:lstStyle>
            <a:lvl1pPr marL="0" indent="0" algn="l">
              <a:lnSpc>
                <a:spcPct val="100000"/>
              </a:lnSpc>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3395621-D631-4F31-AEEF-C8574E507372}"/>
              </a:ext>
            </a:extLst>
          </p:cNvPr>
          <p:cNvSpPr>
            <a:spLocks noGrp="1"/>
          </p:cNvSpPr>
          <p:nvPr>
            <p:ph type="dt" sz="half" idx="10"/>
          </p:nvPr>
        </p:nvSpPr>
        <p:spPr>
          <a:xfrm>
            <a:off x="8286356" y="6007608"/>
            <a:ext cx="3143643" cy="365125"/>
          </a:xfrm>
        </p:spPr>
        <p:txBody>
          <a:bodyPr/>
          <a:lstStyle/>
          <a:p>
            <a:fld id="{53BEF823-48A5-43FC-BE03-E79964288B41}" type="datetimeFigureOut">
              <a:rPr lang="en-US" smtClean="0"/>
              <a:t>5/9/22</a:t>
            </a:fld>
            <a:endParaRPr lang="en-US" dirty="0"/>
          </a:p>
        </p:txBody>
      </p:sp>
      <p:sp>
        <p:nvSpPr>
          <p:cNvPr id="5" name="Footer Placeholder 4">
            <a:extLst>
              <a:ext uri="{FF2B5EF4-FFF2-40B4-BE49-F238E27FC236}">
                <a16:creationId xmlns:a16="http://schemas.microsoft.com/office/drawing/2014/main" id="{305EE125-77AD-4E23-AFB7-C5CFDEACACF1}"/>
              </a:ext>
            </a:extLst>
          </p:cNvPr>
          <p:cNvSpPr>
            <a:spLocks noGrp="1"/>
          </p:cNvSpPr>
          <p:nvPr>
            <p:ph type="ftr" sz="quarter" idx="11"/>
          </p:nvPr>
        </p:nvSpPr>
        <p:spPr>
          <a:xfrm>
            <a:off x="1078991" y="6007608"/>
            <a:ext cx="6720837" cy="365125"/>
          </a:xfrm>
        </p:spPr>
        <p:txBody>
          <a:bodyPr/>
          <a:lstStyle/>
          <a:p>
            <a:endParaRPr lang="en-US" dirty="0"/>
          </a:p>
        </p:txBody>
      </p:sp>
      <p:sp>
        <p:nvSpPr>
          <p:cNvPr id="6" name="Slide Number Placeholder 5">
            <a:extLst>
              <a:ext uri="{FF2B5EF4-FFF2-40B4-BE49-F238E27FC236}">
                <a16:creationId xmlns:a16="http://schemas.microsoft.com/office/drawing/2014/main" id="{DC569682-B530-4F52-87B9-39464A0930B3}"/>
              </a:ext>
            </a:extLst>
          </p:cNvPr>
          <p:cNvSpPr>
            <a:spLocks noGrp="1"/>
          </p:cNvSpPr>
          <p:nvPr>
            <p:ph type="sldNum" sz="quarter" idx="12"/>
          </p:nvPr>
        </p:nvSpPr>
        <p:spPr/>
        <p:txBody>
          <a:bodyPr/>
          <a:lstStyle>
            <a:lvl1pPr algn="ctr">
              <a:defRPr/>
            </a:lvl1pPr>
          </a:lstStyle>
          <a:p>
            <a:pPr algn="ctr"/>
            <a:fld id="{D79E6812-DF0E-4B88-AFAA-EAC7168F54C0}" type="slidenum">
              <a:rPr lang="en-US" smtClean="0"/>
              <a:pPr algn="ctr"/>
              <a:t>‹Nr.›</a:t>
            </a:fld>
            <a:endParaRPr lang="en-US" dirty="0"/>
          </a:p>
        </p:txBody>
      </p:sp>
    </p:spTree>
    <p:extLst>
      <p:ext uri="{BB962C8B-B14F-4D97-AF65-F5344CB8AC3E}">
        <p14:creationId xmlns:p14="http://schemas.microsoft.com/office/powerpoint/2010/main" val="302305806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59FCF-ACDF-495D-ACFA-15FCAC9EAE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3786E3-AB17-427E-8EF8-7FCB671A11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33B4E9-7A16-448C-8BE6-B14941A34857}"/>
              </a:ext>
            </a:extLst>
          </p:cNvPr>
          <p:cNvSpPr>
            <a:spLocks noGrp="1"/>
          </p:cNvSpPr>
          <p:nvPr>
            <p:ph type="dt" sz="half" idx="10"/>
          </p:nvPr>
        </p:nvSpPr>
        <p:spPr/>
        <p:txBody>
          <a:bodyPr/>
          <a:lstStyle/>
          <a:p>
            <a:pPr algn="r"/>
            <a:fld id="{53BEF823-48A5-43FC-BE03-E79964288B41}" type="datetimeFigureOut">
              <a:rPr lang="en-US" smtClean="0"/>
              <a:pPr algn="r"/>
              <a:t>5/9/22</a:t>
            </a:fld>
            <a:endParaRPr lang="en-US" dirty="0"/>
          </a:p>
        </p:txBody>
      </p:sp>
      <p:sp>
        <p:nvSpPr>
          <p:cNvPr id="8" name="Footer Placeholder 7">
            <a:extLst>
              <a:ext uri="{FF2B5EF4-FFF2-40B4-BE49-F238E27FC236}">
                <a16:creationId xmlns:a16="http://schemas.microsoft.com/office/drawing/2014/main" id="{579212F5-5835-49FF-836F-5E3008A0EDB1}"/>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DE9D492B-E5EE-4D24-A087-57D739CFACE8}"/>
              </a:ext>
            </a:extLst>
          </p:cNvPr>
          <p:cNvSpPr>
            <a:spLocks noGrp="1"/>
          </p:cNvSpPr>
          <p:nvPr>
            <p:ph type="sldNum" sz="quarter" idx="12"/>
          </p:nvPr>
        </p:nvSpPr>
        <p:spPr/>
        <p:txBody>
          <a:bodyPr/>
          <a:lstStyle/>
          <a:p>
            <a:pPr algn="ctr"/>
            <a:fld id="{D79E6812-DF0E-4B88-AFAA-EAC7168F54C0}" type="slidenum">
              <a:rPr lang="en-US" smtClean="0"/>
              <a:pPr algn="ctr"/>
              <a:t>‹Nr.›</a:t>
            </a:fld>
            <a:endParaRPr lang="en-US" dirty="0"/>
          </a:p>
        </p:txBody>
      </p:sp>
    </p:spTree>
    <p:extLst>
      <p:ext uri="{BB962C8B-B14F-4D97-AF65-F5344CB8AC3E}">
        <p14:creationId xmlns:p14="http://schemas.microsoft.com/office/powerpoint/2010/main" val="2807348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31E395-94BD-4E79-8E42-9CD4EB33CA60}"/>
              </a:ext>
            </a:extLst>
          </p:cNvPr>
          <p:cNvSpPr>
            <a:spLocks noGrp="1"/>
          </p:cNvSpPr>
          <p:nvPr>
            <p:ph type="title" orient="vert"/>
          </p:nvPr>
        </p:nvSpPr>
        <p:spPr>
          <a:xfrm>
            <a:off x="8475542" y="758952"/>
            <a:ext cx="2954458" cy="4986002"/>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79AA8A4-66BC-4E80-ABE3-F533F82B88CA}"/>
              </a:ext>
            </a:extLst>
          </p:cNvPr>
          <p:cNvSpPr>
            <a:spLocks noGrp="1"/>
          </p:cNvSpPr>
          <p:nvPr>
            <p:ph type="body" orient="vert" idx="1"/>
          </p:nvPr>
        </p:nvSpPr>
        <p:spPr>
          <a:xfrm>
            <a:off x="758952" y="758952"/>
            <a:ext cx="7407586" cy="49860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DDA4EA6-6A1A-48ED-9D79-A438561C7E79}"/>
              </a:ext>
            </a:extLst>
          </p:cNvPr>
          <p:cNvSpPr>
            <a:spLocks noGrp="1"/>
          </p:cNvSpPr>
          <p:nvPr>
            <p:ph type="dt" sz="half" idx="10"/>
          </p:nvPr>
        </p:nvSpPr>
        <p:spPr/>
        <p:txBody>
          <a:bodyPr/>
          <a:lstStyle/>
          <a:p>
            <a:pPr algn="r"/>
            <a:fld id="{53BEF823-48A5-43FC-BE03-E79964288B41}" type="datetimeFigureOut">
              <a:rPr lang="en-US" smtClean="0"/>
              <a:pPr algn="r"/>
              <a:t>5/9/22</a:t>
            </a:fld>
            <a:endParaRPr lang="en-US" dirty="0"/>
          </a:p>
        </p:txBody>
      </p:sp>
      <p:sp>
        <p:nvSpPr>
          <p:cNvPr id="8" name="Footer Placeholder 7">
            <a:extLst>
              <a:ext uri="{FF2B5EF4-FFF2-40B4-BE49-F238E27FC236}">
                <a16:creationId xmlns:a16="http://schemas.microsoft.com/office/drawing/2014/main" id="{F049B2BA-9250-4EBF-8820-10BDA5C1C62B}"/>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1F914475-55F3-4C46-BAE2-E4D93E9E3781}"/>
              </a:ext>
            </a:extLst>
          </p:cNvPr>
          <p:cNvSpPr>
            <a:spLocks noGrp="1"/>
          </p:cNvSpPr>
          <p:nvPr>
            <p:ph type="sldNum" sz="quarter" idx="12"/>
          </p:nvPr>
        </p:nvSpPr>
        <p:spPr/>
        <p:txBody>
          <a:bodyPr/>
          <a:lstStyle/>
          <a:p>
            <a:pPr algn="ctr"/>
            <a:fld id="{D79E6812-DF0E-4B88-AFAA-EAC7168F54C0}" type="slidenum">
              <a:rPr lang="en-US" smtClean="0"/>
              <a:pPr algn="ctr"/>
              <a:t>‹Nr.›</a:t>
            </a:fld>
            <a:endParaRPr lang="en-US" dirty="0"/>
          </a:p>
        </p:txBody>
      </p:sp>
    </p:spTree>
    <p:extLst>
      <p:ext uri="{BB962C8B-B14F-4D97-AF65-F5344CB8AC3E}">
        <p14:creationId xmlns:p14="http://schemas.microsoft.com/office/powerpoint/2010/main" val="4054617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5/9/22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‹Nr.›</a:t>
            </a:fld>
            <a:endParaRPr lang="en-US" dirty="0"/>
          </a:p>
        </p:txBody>
      </p:sp>
    </p:spTree>
    <p:extLst>
      <p:ext uri="{BB962C8B-B14F-4D97-AF65-F5344CB8AC3E}">
        <p14:creationId xmlns:p14="http://schemas.microsoft.com/office/powerpoint/2010/main" val="348238006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Inhalt mit Überschrift">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de-DE"/>
              <a:t>Mastertitelformat bearbeiten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9" name="Date Placeholder 8"/>
          <p:cNvSpPr>
            <a:spLocks noGrp="1"/>
          </p:cNvSpPr>
          <p:nvPr>
            <p:ph type="dt" sz="half" idx="10"/>
          </p:nvPr>
        </p:nvSpPr>
        <p:spPr/>
        <p:txBody>
          <a:bodyPr/>
          <a:lstStyle/>
          <a:p>
            <a:fld id="{D1BE4249-C0D0-4B06-8692-E8BB871AF643}" type="datetimeFigureOut">
              <a:rPr lang="en-US" dirty="0"/>
              <a:t>5/9/22</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‹Nr.›</a:t>
            </a:fld>
            <a:endParaRPr lang="en-US" dirty="0"/>
          </a:p>
        </p:txBody>
      </p:sp>
    </p:spTree>
    <p:extLst>
      <p:ext uri="{BB962C8B-B14F-4D97-AF65-F5344CB8AC3E}">
        <p14:creationId xmlns:p14="http://schemas.microsoft.com/office/powerpoint/2010/main" val="203946852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ECA4D0D4-D6C8-43FF-88AE-0129B8DF5021}" type="datetimeFigureOut">
              <a:rPr lang="de-DE" smtClean="0"/>
              <a:t>09.05.22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8866E6E-35D2-45B9-9A2B-1F77BEDE1A74}" type="slidenum">
              <a:rPr lang="de-DE" smtClean="0"/>
              <a:t>‹Nr.›</a:t>
            </a:fld>
            <a:endParaRPr lang="de-DE"/>
          </a:p>
        </p:txBody>
      </p:sp>
    </p:spTree>
    <p:extLst>
      <p:ext uri="{BB962C8B-B14F-4D97-AF65-F5344CB8AC3E}">
        <p14:creationId xmlns:p14="http://schemas.microsoft.com/office/powerpoint/2010/main" val="3305430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CA4D0D4-D6C8-43FF-88AE-0129B8DF5021}" type="datetimeFigureOut">
              <a:rPr lang="de-DE" smtClean="0"/>
              <a:t>09.05.22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8866E6E-35D2-45B9-9A2B-1F77BEDE1A74}" type="slidenum">
              <a:rPr lang="de-DE" smtClean="0"/>
              <a:t>‹Nr.›</a:t>
            </a:fld>
            <a:endParaRPr lang="de-DE"/>
          </a:p>
        </p:txBody>
      </p:sp>
    </p:spTree>
    <p:extLst>
      <p:ext uri="{BB962C8B-B14F-4D97-AF65-F5344CB8AC3E}">
        <p14:creationId xmlns:p14="http://schemas.microsoft.com/office/powerpoint/2010/main" val="1724714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ECA4D0D4-D6C8-43FF-88AE-0129B8DF5021}" type="datetimeFigureOut">
              <a:rPr lang="de-DE" smtClean="0"/>
              <a:t>09.05.22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8866E6E-35D2-45B9-9A2B-1F77BEDE1A74}" type="slidenum">
              <a:rPr lang="de-DE" smtClean="0"/>
              <a:t>‹Nr.›</a:t>
            </a:fld>
            <a:endParaRPr lang="de-DE"/>
          </a:p>
        </p:txBody>
      </p:sp>
    </p:spTree>
    <p:extLst>
      <p:ext uri="{BB962C8B-B14F-4D97-AF65-F5344CB8AC3E}">
        <p14:creationId xmlns:p14="http://schemas.microsoft.com/office/powerpoint/2010/main" val="1893373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ECA4D0D4-D6C8-43FF-88AE-0129B8DF5021}" type="datetimeFigureOut">
              <a:rPr lang="de-DE" smtClean="0"/>
              <a:t>09.05.22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8866E6E-35D2-45B9-9A2B-1F77BEDE1A74}" type="slidenum">
              <a:rPr lang="de-DE" smtClean="0"/>
              <a:t>‹Nr.›</a:t>
            </a:fld>
            <a:endParaRPr lang="de-DE"/>
          </a:p>
        </p:txBody>
      </p:sp>
    </p:spTree>
    <p:extLst>
      <p:ext uri="{BB962C8B-B14F-4D97-AF65-F5344CB8AC3E}">
        <p14:creationId xmlns:p14="http://schemas.microsoft.com/office/powerpoint/2010/main" val="4022262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ECA4D0D4-D6C8-43FF-88AE-0129B8DF5021}" type="datetimeFigureOut">
              <a:rPr lang="de-DE" smtClean="0"/>
              <a:t>09.05.22</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8866E6E-35D2-45B9-9A2B-1F77BEDE1A74}" type="slidenum">
              <a:rPr lang="de-DE" smtClean="0"/>
              <a:t>‹Nr.›</a:t>
            </a:fld>
            <a:endParaRPr lang="de-DE"/>
          </a:p>
        </p:txBody>
      </p:sp>
    </p:spTree>
    <p:extLst>
      <p:ext uri="{BB962C8B-B14F-4D97-AF65-F5344CB8AC3E}">
        <p14:creationId xmlns:p14="http://schemas.microsoft.com/office/powerpoint/2010/main" val="1642879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CA4D0D4-D6C8-43FF-88AE-0129B8DF5021}" type="datetimeFigureOut">
              <a:rPr lang="de-DE" smtClean="0"/>
              <a:t>09.05.22</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8866E6E-35D2-45B9-9A2B-1F77BEDE1A74}" type="slidenum">
              <a:rPr lang="de-DE" smtClean="0"/>
              <a:t>‹Nr.›</a:t>
            </a:fld>
            <a:endParaRPr lang="de-DE"/>
          </a:p>
        </p:txBody>
      </p:sp>
    </p:spTree>
    <p:extLst>
      <p:ext uri="{BB962C8B-B14F-4D97-AF65-F5344CB8AC3E}">
        <p14:creationId xmlns:p14="http://schemas.microsoft.com/office/powerpoint/2010/main" val="3343992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351BD-5252-4168-A69E-C6864AE297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48EEE-19C9-493B-836D-73B9E4A0BE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FA6BFE-11ED-4FB4-9F65-508B5B0F0DD3}"/>
              </a:ext>
            </a:extLst>
          </p:cNvPr>
          <p:cNvSpPr>
            <a:spLocks noGrp="1"/>
          </p:cNvSpPr>
          <p:nvPr>
            <p:ph type="dt" sz="half" idx="10"/>
          </p:nvPr>
        </p:nvSpPr>
        <p:spPr/>
        <p:txBody>
          <a:bodyPr/>
          <a:lstStyle/>
          <a:p>
            <a:pPr algn="r"/>
            <a:fld id="{53BEF823-48A5-43FC-BE03-E79964288B41}" type="datetimeFigureOut">
              <a:rPr lang="en-US" smtClean="0"/>
              <a:pPr algn="r"/>
              <a:t>5/9/22</a:t>
            </a:fld>
            <a:endParaRPr lang="en-US" dirty="0"/>
          </a:p>
        </p:txBody>
      </p:sp>
      <p:sp>
        <p:nvSpPr>
          <p:cNvPr id="8" name="Footer Placeholder 7">
            <a:extLst>
              <a:ext uri="{FF2B5EF4-FFF2-40B4-BE49-F238E27FC236}">
                <a16:creationId xmlns:a16="http://schemas.microsoft.com/office/drawing/2014/main" id="{F90F536E-BEFF-4E0D-B4EC-39DE28C67CC3}"/>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36EE02AF-6FE1-4972-BD48-A82499AD67F6}"/>
              </a:ext>
            </a:extLst>
          </p:cNvPr>
          <p:cNvSpPr>
            <a:spLocks noGrp="1"/>
          </p:cNvSpPr>
          <p:nvPr>
            <p:ph type="sldNum" sz="quarter" idx="12"/>
          </p:nvPr>
        </p:nvSpPr>
        <p:spPr/>
        <p:txBody>
          <a:bodyPr/>
          <a:lstStyle/>
          <a:p>
            <a:pPr algn="ctr"/>
            <a:fld id="{D79E6812-DF0E-4B88-AFAA-EAC7168F54C0}" type="slidenum">
              <a:rPr lang="en-US" smtClean="0"/>
              <a:pPr algn="ctr"/>
              <a:t>‹Nr.›</a:t>
            </a:fld>
            <a:endParaRPr lang="en-US" dirty="0"/>
          </a:p>
        </p:txBody>
      </p:sp>
    </p:spTree>
    <p:extLst>
      <p:ext uri="{BB962C8B-B14F-4D97-AF65-F5344CB8AC3E}">
        <p14:creationId xmlns:p14="http://schemas.microsoft.com/office/powerpoint/2010/main" val="3917141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CA4D0D4-D6C8-43FF-88AE-0129B8DF5021}" type="datetimeFigureOut">
              <a:rPr lang="de-DE" smtClean="0"/>
              <a:t>09.05.22</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8866E6E-35D2-45B9-9A2B-1F77BEDE1A74}" type="slidenum">
              <a:rPr lang="de-DE" smtClean="0"/>
              <a:t>‹Nr.›</a:t>
            </a:fld>
            <a:endParaRPr lang="de-DE"/>
          </a:p>
        </p:txBody>
      </p:sp>
    </p:spTree>
    <p:extLst>
      <p:ext uri="{BB962C8B-B14F-4D97-AF65-F5344CB8AC3E}">
        <p14:creationId xmlns:p14="http://schemas.microsoft.com/office/powerpoint/2010/main" val="2438532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ECA4D0D4-D6C8-43FF-88AE-0129B8DF5021}" type="datetimeFigureOut">
              <a:rPr lang="de-DE" smtClean="0"/>
              <a:t>09.05.22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8866E6E-35D2-45B9-9A2B-1F77BEDE1A74}" type="slidenum">
              <a:rPr lang="de-DE" smtClean="0"/>
              <a:t>‹Nr.›</a:t>
            </a:fld>
            <a:endParaRPr lang="de-DE"/>
          </a:p>
        </p:txBody>
      </p:sp>
    </p:spTree>
    <p:extLst>
      <p:ext uri="{BB962C8B-B14F-4D97-AF65-F5344CB8AC3E}">
        <p14:creationId xmlns:p14="http://schemas.microsoft.com/office/powerpoint/2010/main" val="4149431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ECA4D0D4-D6C8-43FF-88AE-0129B8DF5021}" type="datetimeFigureOut">
              <a:rPr lang="de-DE" smtClean="0"/>
              <a:t>09.05.22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8866E6E-35D2-45B9-9A2B-1F77BEDE1A74}" type="slidenum">
              <a:rPr lang="de-DE" smtClean="0"/>
              <a:t>‹Nr.›</a:t>
            </a:fld>
            <a:endParaRPr lang="de-DE"/>
          </a:p>
        </p:txBody>
      </p:sp>
    </p:spTree>
    <p:extLst>
      <p:ext uri="{BB962C8B-B14F-4D97-AF65-F5344CB8AC3E}">
        <p14:creationId xmlns:p14="http://schemas.microsoft.com/office/powerpoint/2010/main" val="3468179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CA4D0D4-D6C8-43FF-88AE-0129B8DF5021}" type="datetimeFigureOut">
              <a:rPr lang="de-DE" smtClean="0"/>
              <a:t>09.05.22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8866E6E-35D2-45B9-9A2B-1F77BEDE1A74}" type="slidenum">
              <a:rPr lang="de-DE" smtClean="0"/>
              <a:t>‹Nr.›</a:t>
            </a:fld>
            <a:endParaRPr lang="de-DE"/>
          </a:p>
        </p:txBody>
      </p:sp>
    </p:spTree>
    <p:extLst>
      <p:ext uri="{BB962C8B-B14F-4D97-AF65-F5344CB8AC3E}">
        <p14:creationId xmlns:p14="http://schemas.microsoft.com/office/powerpoint/2010/main" val="2748195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CA4D0D4-D6C8-43FF-88AE-0129B8DF5021}" type="datetimeFigureOut">
              <a:rPr lang="de-DE" smtClean="0"/>
              <a:t>09.05.22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8866E6E-35D2-45B9-9A2B-1F77BEDE1A74}" type="slidenum">
              <a:rPr lang="de-DE" smtClean="0"/>
              <a:t>‹Nr.›</a:t>
            </a:fld>
            <a:endParaRPr lang="de-DE"/>
          </a:p>
        </p:txBody>
      </p:sp>
    </p:spTree>
    <p:extLst>
      <p:ext uri="{BB962C8B-B14F-4D97-AF65-F5344CB8AC3E}">
        <p14:creationId xmlns:p14="http://schemas.microsoft.com/office/powerpoint/2010/main" val="803002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52EE-D9FC-4E51-9BFF-141F9192339F}"/>
              </a:ext>
            </a:extLst>
          </p:cNvPr>
          <p:cNvSpPr>
            <a:spLocks noGrp="1"/>
          </p:cNvSpPr>
          <p:nvPr>
            <p:ph type="title"/>
          </p:nvPr>
        </p:nvSpPr>
        <p:spPr>
          <a:xfrm>
            <a:off x="763051" y="2414016"/>
            <a:ext cx="10666949" cy="3099816"/>
          </a:xfrm>
        </p:spPr>
        <p:txBody>
          <a:bodyPr anchor="t"/>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1E086C4-4949-4E7A-A182-6709496A1C38}"/>
              </a:ext>
            </a:extLst>
          </p:cNvPr>
          <p:cNvSpPr>
            <a:spLocks noGrp="1"/>
          </p:cNvSpPr>
          <p:nvPr>
            <p:ph type="body" idx="1"/>
          </p:nvPr>
        </p:nvSpPr>
        <p:spPr>
          <a:xfrm>
            <a:off x="758952" y="1389888"/>
            <a:ext cx="10671048" cy="822960"/>
          </a:xfrm>
        </p:spPr>
        <p:txBody>
          <a:bodyPr anchor="ctr">
            <a:normAutofit/>
          </a:bodyPr>
          <a:lstStyle>
            <a:lvl1pPr marL="0" indent="0">
              <a:buNone/>
              <a:defRPr sz="2000" i="1">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D12BC88-6A2B-4851-9568-23A4B74D9F98}"/>
              </a:ext>
            </a:extLst>
          </p:cNvPr>
          <p:cNvSpPr>
            <a:spLocks noGrp="1"/>
          </p:cNvSpPr>
          <p:nvPr>
            <p:ph type="dt" sz="half" idx="10"/>
          </p:nvPr>
        </p:nvSpPr>
        <p:spPr/>
        <p:txBody>
          <a:bodyPr/>
          <a:lstStyle/>
          <a:p>
            <a:pPr algn="r"/>
            <a:fld id="{53BEF823-48A5-43FC-BE03-E79964288B41}" type="datetimeFigureOut">
              <a:rPr lang="en-US" smtClean="0"/>
              <a:pPr algn="r"/>
              <a:t>5/9/22</a:t>
            </a:fld>
            <a:endParaRPr lang="en-US" dirty="0"/>
          </a:p>
        </p:txBody>
      </p:sp>
      <p:sp>
        <p:nvSpPr>
          <p:cNvPr id="8" name="Footer Placeholder 7">
            <a:extLst>
              <a:ext uri="{FF2B5EF4-FFF2-40B4-BE49-F238E27FC236}">
                <a16:creationId xmlns:a16="http://schemas.microsoft.com/office/drawing/2014/main" id="{D882CFE5-65C3-4F46-9141-4645455947D2}"/>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5321B390-4E13-4481-AC02-FF126656C4C9}"/>
              </a:ext>
            </a:extLst>
          </p:cNvPr>
          <p:cNvSpPr>
            <a:spLocks noGrp="1"/>
          </p:cNvSpPr>
          <p:nvPr>
            <p:ph type="sldNum" sz="quarter" idx="12"/>
          </p:nvPr>
        </p:nvSpPr>
        <p:spPr/>
        <p:txBody>
          <a:bodyPr/>
          <a:lstStyle/>
          <a:p>
            <a:pPr algn="ctr"/>
            <a:fld id="{D79E6812-DF0E-4B88-AFAA-EAC7168F54C0}" type="slidenum">
              <a:rPr lang="en-US" smtClean="0"/>
              <a:pPr algn="ctr"/>
              <a:t>‹Nr.›</a:t>
            </a:fld>
            <a:endParaRPr lang="en-US" dirty="0"/>
          </a:p>
        </p:txBody>
      </p:sp>
    </p:spTree>
    <p:extLst>
      <p:ext uri="{BB962C8B-B14F-4D97-AF65-F5344CB8AC3E}">
        <p14:creationId xmlns:p14="http://schemas.microsoft.com/office/powerpoint/2010/main" val="49574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0E02F8-47BB-4D30-8EFE-69C9222D9EC4}"/>
              </a:ext>
            </a:extLst>
          </p:cNvPr>
          <p:cNvSpPr>
            <a:spLocks noGrp="1"/>
          </p:cNvSpPr>
          <p:nvPr>
            <p:ph sz="half" idx="1"/>
          </p:nvPr>
        </p:nvSpPr>
        <p:spPr>
          <a:xfrm>
            <a:off x="5184648" y="758952"/>
            <a:ext cx="6245352"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A844D33-6BF0-4205-A542-8537E3515938}"/>
              </a:ext>
            </a:extLst>
          </p:cNvPr>
          <p:cNvSpPr>
            <a:spLocks noGrp="1"/>
          </p:cNvSpPr>
          <p:nvPr>
            <p:ph sz="half" idx="2"/>
          </p:nvPr>
        </p:nvSpPr>
        <p:spPr>
          <a:xfrm>
            <a:off x="5184647" y="3273551"/>
            <a:ext cx="6245351" cy="2240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a:extLst>
              <a:ext uri="{FF2B5EF4-FFF2-40B4-BE49-F238E27FC236}">
                <a16:creationId xmlns:a16="http://schemas.microsoft.com/office/drawing/2014/main" id="{D6953A83-D2BE-4015-8D64-BE93DDFE5D21}"/>
              </a:ext>
            </a:extLst>
          </p:cNvPr>
          <p:cNvSpPr>
            <a:spLocks noGrp="1"/>
          </p:cNvSpPr>
          <p:nvPr>
            <p:ph type="dt" sz="half" idx="10"/>
          </p:nvPr>
        </p:nvSpPr>
        <p:spPr/>
        <p:txBody>
          <a:bodyPr/>
          <a:lstStyle/>
          <a:p>
            <a:pPr algn="r"/>
            <a:fld id="{53BEF823-48A5-43FC-BE03-E79964288B41}" type="datetimeFigureOut">
              <a:rPr lang="en-US" smtClean="0"/>
              <a:pPr algn="r"/>
              <a:t>5/9/22</a:t>
            </a:fld>
            <a:endParaRPr lang="en-US" dirty="0"/>
          </a:p>
        </p:txBody>
      </p:sp>
      <p:sp>
        <p:nvSpPr>
          <p:cNvPr id="10" name="Footer Placeholder 9">
            <a:extLst>
              <a:ext uri="{FF2B5EF4-FFF2-40B4-BE49-F238E27FC236}">
                <a16:creationId xmlns:a16="http://schemas.microsoft.com/office/drawing/2014/main" id="{BA849E67-05F9-4033-B033-74D6B8C8E771}"/>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DFAAC6AA-CFFB-438F-9327-DDB023E2E149}"/>
              </a:ext>
            </a:extLst>
          </p:cNvPr>
          <p:cNvSpPr>
            <a:spLocks noGrp="1"/>
          </p:cNvSpPr>
          <p:nvPr>
            <p:ph type="sldNum" sz="quarter" idx="12"/>
          </p:nvPr>
        </p:nvSpPr>
        <p:spPr/>
        <p:txBody>
          <a:bodyPr/>
          <a:lstStyle/>
          <a:p>
            <a:pPr algn="ctr"/>
            <a:fld id="{D79E6812-DF0E-4B88-AFAA-EAC7168F54C0}" type="slidenum">
              <a:rPr lang="en-US" smtClean="0"/>
              <a:pPr algn="ctr"/>
              <a:t>‹Nr.›</a:t>
            </a:fld>
            <a:endParaRPr lang="en-US" dirty="0"/>
          </a:p>
        </p:txBody>
      </p:sp>
      <p:sp>
        <p:nvSpPr>
          <p:cNvPr id="5" name="Title 4">
            <a:extLst>
              <a:ext uri="{FF2B5EF4-FFF2-40B4-BE49-F238E27FC236}">
                <a16:creationId xmlns:a16="http://schemas.microsoft.com/office/drawing/2014/main" id="{BA4960CB-ABA7-4442-AB15-FE444F23C6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8248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348291-9C7D-407E-8D07-FA3A323EA973}"/>
              </a:ext>
            </a:extLst>
          </p:cNvPr>
          <p:cNvSpPr>
            <a:spLocks noGrp="1"/>
          </p:cNvSpPr>
          <p:nvPr>
            <p:ph type="body" idx="1"/>
          </p:nvPr>
        </p:nvSpPr>
        <p:spPr>
          <a:xfrm>
            <a:off x="5184648" y="758952"/>
            <a:ext cx="6245352"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192D2-8BA6-4A4D-814D-AD37A2A10AC8}"/>
              </a:ext>
            </a:extLst>
          </p:cNvPr>
          <p:cNvSpPr>
            <a:spLocks noGrp="1"/>
          </p:cNvSpPr>
          <p:nvPr>
            <p:ph sz="half" idx="2"/>
          </p:nvPr>
        </p:nvSpPr>
        <p:spPr>
          <a:xfrm>
            <a:off x="5190323" y="1377198"/>
            <a:ext cx="6239675"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6FD4BC-C948-41C4-BA24-5D26147E1C97}"/>
              </a:ext>
            </a:extLst>
          </p:cNvPr>
          <p:cNvSpPr>
            <a:spLocks noGrp="1"/>
          </p:cNvSpPr>
          <p:nvPr>
            <p:ph type="body" sz="quarter" idx="3"/>
          </p:nvPr>
        </p:nvSpPr>
        <p:spPr>
          <a:xfrm>
            <a:off x="5184647" y="3319548"/>
            <a:ext cx="6245351"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E359C-F73D-4F1B-9F9A-6D628567105D}"/>
              </a:ext>
            </a:extLst>
          </p:cNvPr>
          <p:cNvSpPr>
            <a:spLocks noGrp="1"/>
          </p:cNvSpPr>
          <p:nvPr>
            <p:ph sz="quarter" idx="4"/>
          </p:nvPr>
        </p:nvSpPr>
        <p:spPr>
          <a:xfrm>
            <a:off x="5184646" y="3932372"/>
            <a:ext cx="6245352"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D76B63AE-38FF-40DD-A543-32DD98E6BDB2}"/>
              </a:ext>
            </a:extLst>
          </p:cNvPr>
          <p:cNvSpPr>
            <a:spLocks noGrp="1"/>
          </p:cNvSpPr>
          <p:nvPr>
            <p:ph type="title"/>
          </p:nvPr>
        </p:nvSpPr>
        <p:spPr/>
        <p:txBody>
          <a:bodyPr/>
          <a:lstStyle/>
          <a:p>
            <a:r>
              <a:rPr lang="en-US"/>
              <a:t>Click to edit Master title style</a:t>
            </a:r>
            <a:endParaRPr lang="en-US" dirty="0"/>
          </a:p>
        </p:txBody>
      </p:sp>
      <p:sp>
        <p:nvSpPr>
          <p:cNvPr id="12" name="Date Placeholder 11">
            <a:extLst>
              <a:ext uri="{FF2B5EF4-FFF2-40B4-BE49-F238E27FC236}">
                <a16:creationId xmlns:a16="http://schemas.microsoft.com/office/drawing/2014/main" id="{C686C0EB-E082-4BAB-99E8-B42F3C28B20F}"/>
              </a:ext>
            </a:extLst>
          </p:cNvPr>
          <p:cNvSpPr>
            <a:spLocks noGrp="1"/>
          </p:cNvSpPr>
          <p:nvPr>
            <p:ph type="dt" sz="half" idx="10"/>
          </p:nvPr>
        </p:nvSpPr>
        <p:spPr/>
        <p:txBody>
          <a:bodyPr/>
          <a:lstStyle/>
          <a:p>
            <a:pPr algn="r"/>
            <a:fld id="{53BEF823-48A5-43FC-BE03-E79964288B41}" type="datetimeFigureOut">
              <a:rPr lang="en-US" smtClean="0"/>
              <a:pPr algn="r"/>
              <a:t>5/9/22</a:t>
            </a:fld>
            <a:endParaRPr lang="en-US" dirty="0"/>
          </a:p>
        </p:txBody>
      </p:sp>
      <p:sp>
        <p:nvSpPr>
          <p:cNvPr id="13" name="Footer Placeholder 12">
            <a:extLst>
              <a:ext uri="{FF2B5EF4-FFF2-40B4-BE49-F238E27FC236}">
                <a16:creationId xmlns:a16="http://schemas.microsoft.com/office/drawing/2014/main" id="{B3CB0152-BA1F-48C7-A66F-3ADB51C94B97}"/>
              </a:ext>
            </a:extLst>
          </p:cNvPr>
          <p:cNvSpPr>
            <a:spLocks noGrp="1"/>
          </p:cNvSpPr>
          <p:nvPr>
            <p:ph type="ftr" sz="quarter" idx="11"/>
          </p:nvPr>
        </p:nvSpPr>
        <p:spPr/>
        <p:txBody>
          <a:bodyPr/>
          <a:lstStyle/>
          <a:p>
            <a:pPr algn="l"/>
            <a:endParaRPr lang="en-US" dirty="0"/>
          </a:p>
        </p:txBody>
      </p:sp>
      <p:sp>
        <p:nvSpPr>
          <p:cNvPr id="14" name="Slide Number Placeholder 13">
            <a:extLst>
              <a:ext uri="{FF2B5EF4-FFF2-40B4-BE49-F238E27FC236}">
                <a16:creationId xmlns:a16="http://schemas.microsoft.com/office/drawing/2014/main" id="{BD1C21B3-5CF6-415F-8295-EED3DF5CB55C}"/>
              </a:ext>
            </a:extLst>
          </p:cNvPr>
          <p:cNvSpPr>
            <a:spLocks noGrp="1"/>
          </p:cNvSpPr>
          <p:nvPr>
            <p:ph type="sldNum" sz="quarter" idx="12"/>
          </p:nvPr>
        </p:nvSpPr>
        <p:spPr/>
        <p:txBody>
          <a:bodyPr/>
          <a:lstStyle/>
          <a:p>
            <a:pPr algn="ctr"/>
            <a:fld id="{D79E6812-DF0E-4B88-AFAA-EAC7168F54C0}" type="slidenum">
              <a:rPr lang="en-US" smtClean="0"/>
              <a:pPr algn="ctr"/>
              <a:t>‹Nr.›</a:t>
            </a:fld>
            <a:endParaRPr lang="en-US" dirty="0"/>
          </a:p>
        </p:txBody>
      </p:sp>
    </p:spTree>
    <p:extLst>
      <p:ext uri="{BB962C8B-B14F-4D97-AF65-F5344CB8AC3E}">
        <p14:creationId xmlns:p14="http://schemas.microsoft.com/office/powerpoint/2010/main" val="412198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70D5-4EB9-4410-A8AE-6D85F19239FF}"/>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5887FB59-BA77-4864-B9E8-994851250CB4}"/>
              </a:ext>
            </a:extLst>
          </p:cNvPr>
          <p:cNvSpPr>
            <a:spLocks noGrp="1"/>
          </p:cNvSpPr>
          <p:nvPr>
            <p:ph type="dt" sz="half" idx="10"/>
          </p:nvPr>
        </p:nvSpPr>
        <p:spPr/>
        <p:txBody>
          <a:bodyPr/>
          <a:lstStyle/>
          <a:p>
            <a:pPr algn="r"/>
            <a:fld id="{53BEF823-48A5-43FC-BE03-E79964288B41}" type="datetimeFigureOut">
              <a:rPr lang="en-US" smtClean="0"/>
              <a:pPr algn="r"/>
              <a:t>5/9/22</a:t>
            </a:fld>
            <a:endParaRPr lang="en-US" dirty="0"/>
          </a:p>
        </p:txBody>
      </p:sp>
      <p:sp>
        <p:nvSpPr>
          <p:cNvPr id="7" name="Footer Placeholder 6">
            <a:extLst>
              <a:ext uri="{FF2B5EF4-FFF2-40B4-BE49-F238E27FC236}">
                <a16:creationId xmlns:a16="http://schemas.microsoft.com/office/drawing/2014/main" id="{B6F0BC0B-BA67-455B-B567-1473DF0628BE}"/>
              </a:ext>
            </a:extLst>
          </p:cNvPr>
          <p:cNvSpPr>
            <a:spLocks noGrp="1"/>
          </p:cNvSpPr>
          <p:nvPr>
            <p:ph type="ftr" sz="quarter" idx="11"/>
          </p:nvPr>
        </p:nvSpPr>
        <p:spPr/>
        <p:txBody>
          <a:bodyPr/>
          <a:lstStyle/>
          <a:p>
            <a:pPr algn="l"/>
            <a:endParaRPr lang="en-US" dirty="0"/>
          </a:p>
        </p:txBody>
      </p:sp>
      <p:sp>
        <p:nvSpPr>
          <p:cNvPr id="8" name="Slide Number Placeholder 7">
            <a:extLst>
              <a:ext uri="{FF2B5EF4-FFF2-40B4-BE49-F238E27FC236}">
                <a16:creationId xmlns:a16="http://schemas.microsoft.com/office/drawing/2014/main" id="{2CF0BCF3-6FB5-4529-AA6A-A31467351EF5}"/>
              </a:ext>
            </a:extLst>
          </p:cNvPr>
          <p:cNvSpPr>
            <a:spLocks noGrp="1"/>
          </p:cNvSpPr>
          <p:nvPr>
            <p:ph type="sldNum" sz="quarter" idx="12"/>
          </p:nvPr>
        </p:nvSpPr>
        <p:spPr/>
        <p:txBody>
          <a:bodyPr/>
          <a:lstStyle/>
          <a:p>
            <a:pPr algn="ctr"/>
            <a:fld id="{D79E6812-DF0E-4B88-AFAA-EAC7168F54C0}" type="slidenum">
              <a:rPr lang="en-US" smtClean="0"/>
              <a:pPr algn="ctr"/>
              <a:t>‹Nr.›</a:t>
            </a:fld>
            <a:endParaRPr lang="en-US" dirty="0"/>
          </a:p>
        </p:txBody>
      </p:sp>
    </p:spTree>
    <p:extLst>
      <p:ext uri="{BB962C8B-B14F-4D97-AF65-F5344CB8AC3E}">
        <p14:creationId xmlns:p14="http://schemas.microsoft.com/office/powerpoint/2010/main" val="1713659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BF1315B-6865-4A5A-91C1-B75339038903}"/>
              </a:ext>
            </a:extLst>
          </p:cNvPr>
          <p:cNvSpPr>
            <a:spLocks noGrp="1"/>
          </p:cNvSpPr>
          <p:nvPr>
            <p:ph type="dt" sz="half" idx="10"/>
          </p:nvPr>
        </p:nvSpPr>
        <p:spPr/>
        <p:txBody>
          <a:bodyPr/>
          <a:lstStyle/>
          <a:p>
            <a:pPr algn="r"/>
            <a:fld id="{53BEF823-48A5-43FC-BE03-E79964288B41}" type="datetimeFigureOut">
              <a:rPr lang="en-US" smtClean="0"/>
              <a:pPr algn="r"/>
              <a:t>5/9/22</a:t>
            </a:fld>
            <a:endParaRPr lang="en-US" dirty="0"/>
          </a:p>
        </p:txBody>
      </p:sp>
      <p:sp>
        <p:nvSpPr>
          <p:cNvPr id="6" name="Footer Placeholder 5">
            <a:extLst>
              <a:ext uri="{FF2B5EF4-FFF2-40B4-BE49-F238E27FC236}">
                <a16:creationId xmlns:a16="http://schemas.microsoft.com/office/drawing/2014/main" id="{DD536720-08C7-43DE-8EB5-CAB52D0E96B1}"/>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6D2477AF-B012-491C-AE42-22DE1203BE8D}"/>
              </a:ext>
            </a:extLst>
          </p:cNvPr>
          <p:cNvSpPr>
            <a:spLocks noGrp="1"/>
          </p:cNvSpPr>
          <p:nvPr>
            <p:ph type="sldNum" sz="quarter" idx="12"/>
          </p:nvPr>
        </p:nvSpPr>
        <p:spPr/>
        <p:txBody>
          <a:bodyPr/>
          <a:lstStyle/>
          <a:p>
            <a:pPr algn="ctr"/>
            <a:fld id="{D79E6812-DF0E-4B88-AFAA-EAC7168F54C0}" type="slidenum">
              <a:rPr lang="en-US" smtClean="0"/>
              <a:pPr algn="ctr"/>
              <a:t>‹Nr.›</a:t>
            </a:fld>
            <a:endParaRPr lang="en-US" dirty="0"/>
          </a:p>
        </p:txBody>
      </p:sp>
    </p:spTree>
    <p:extLst>
      <p:ext uri="{BB962C8B-B14F-4D97-AF65-F5344CB8AC3E}">
        <p14:creationId xmlns:p14="http://schemas.microsoft.com/office/powerpoint/2010/main" val="130128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D183AC-72A9-43F5-A1B3-1D7A6A4C7EEB}"/>
              </a:ext>
            </a:extLst>
          </p:cNvPr>
          <p:cNvSpPr>
            <a:spLocks noGrp="1"/>
          </p:cNvSpPr>
          <p:nvPr>
            <p:ph idx="1"/>
          </p:nvPr>
        </p:nvSpPr>
        <p:spPr>
          <a:xfrm>
            <a:off x="5183188" y="758951"/>
            <a:ext cx="6245352" cy="4754881"/>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4045592-52ED-4270-ACBB-BCC528DAC407}"/>
              </a:ext>
            </a:extLst>
          </p:cNvPr>
          <p:cNvSpPr>
            <a:spLocks noGrp="1"/>
          </p:cNvSpPr>
          <p:nvPr>
            <p:ph type="body" sz="half" idx="2"/>
          </p:nvPr>
        </p:nvSpPr>
        <p:spPr>
          <a:xfrm>
            <a:off x="758953" y="3815080"/>
            <a:ext cx="3831336" cy="169875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99A93518-F9B5-418F-9883-BEF8359B045A}"/>
              </a:ext>
            </a:extLst>
          </p:cNvPr>
          <p:cNvSpPr>
            <a:spLocks noGrp="1"/>
          </p:cNvSpPr>
          <p:nvPr>
            <p:ph type="dt" sz="half" idx="10"/>
          </p:nvPr>
        </p:nvSpPr>
        <p:spPr/>
        <p:txBody>
          <a:bodyPr/>
          <a:lstStyle/>
          <a:p>
            <a:pPr algn="r"/>
            <a:fld id="{53BEF823-48A5-43FC-BE03-E79964288B41}" type="datetimeFigureOut">
              <a:rPr lang="en-US" smtClean="0"/>
              <a:pPr algn="r"/>
              <a:t>5/9/22</a:t>
            </a:fld>
            <a:endParaRPr lang="en-US" dirty="0"/>
          </a:p>
        </p:txBody>
      </p:sp>
      <p:sp>
        <p:nvSpPr>
          <p:cNvPr id="10" name="Footer Placeholder 9">
            <a:extLst>
              <a:ext uri="{FF2B5EF4-FFF2-40B4-BE49-F238E27FC236}">
                <a16:creationId xmlns:a16="http://schemas.microsoft.com/office/drawing/2014/main" id="{27B9FFE7-C4AB-425B-9B56-E412C72212A0}"/>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59231052-EBA8-4781-B28A-2FEA8BE523F3}"/>
              </a:ext>
            </a:extLst>
          </p:cNvPr>
          <p:cNvSpPr>
            <a:spLocks noGrp="1"/>
          </p:cNvSpPr>
          <p:nvPr>
            <p:ph type="sldNum" sz="quarter" idx="12"/>
          </p:nvPr>
        </p:nvSpPr>
        <p:spPr/>
        <p:txBody>
          <a:bodyPr/>
          <a:lstStyle/>
          <a:p>
            <a:pPr algn="ctr"/>
            <a:fld id="{D79E6812-DF0E-4B88-AFAA-EAC7168F54C0}" type="slidenum">
              <a:rPr lang="en-US" smtClean="0"/>
              <a:pPr algn="ctr"/>
              <a:t>‹Nr.›</a:t>
            </a:fld>
            <a:endParaRPr lang="en-US" dirty="0"/>
          </a:p>
        </p:txBody>
      </p:sp>
      <p:sp>
        <p:nvSpPr>
          <p:cNvPr id="2" name="Title 1">
            <a:extLst>
              <a:ext uri="{FF2B5EF4-FFF2-40B4-BE49-F238E27FC236}">
                <a16:creationId xmlns:a16="http://schemas.microsoft.com/office/drawing/2014/main" id="{CBDBF9E7-F686-4FA1-9BA5-69BDD014B0D3}"/>
              </a:ext>
            </a:extLst>
          </p:cNvPr>
          <p:cNvSpPr>
            <a:spLocks noGrp="1"/>
          </p:cNvSpPr>
          <p:nvPr>
            <p:ph type="title"/>
          </p:nvPr>
        </p:nvSpPr>
        <p:spPr>
          <a:xfrm>
            <a:off x="758952" y="758952"/>
            <a:ext cx="3831336" cy="2930179"/>
          </a:xfrm>
        </p:spPr>
        <p:txBody>
          <a:bodyPr/>
          <a:lstStyle/>
          <a:p>
            <a:r>
              <a:rPr lang="en-US"/>
              <a:t>Click to edit Master title style</a:t>
            </a:r>
            <a:endParaRPr lang="en-US" dirty="0"/>
          </a:p>
        </p:txBody>
      </p:sp>
    </p:spTree>
    <p:extLst>
      <p:ext uri="{BB962C8B-B14F-4D97-AF65-F5344CB8AC3E}">
        <p14:creationId xmlns:p14="http://schemas.microsoft.com/office/powerpoint/2010/main" val="450261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116CF06-B27C-4DC4-981D-38E31997BD16}"/>
              </a:ext>
            </a:extLst>
          </p:cNvPr>
          <p:cNvSpPr>
            <a:spLocks noGrp="1"/>
          </p:cNvSpPr>
          <p:nvPr>
            <p:ph type="pic" idx="1"/>
          </p:nvPr>
        </p:nvSpPr>
        <p:spPr>
          <a:xfrm>
            <a:off x="5183188" y="758951"/>
            <a:ext cx="6245352" cy="47548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1976E66-2CB3-4F47-97F6-077C42818316}"/>
              </a:ext>
            </a:extLst>
          </p:cNvPr>
          <p:cNvSpPr>
            <a:spLocks noGrp="1"/>
          </p:cNvSpPr>
          <p:nvPr>
            <p:ph type="body" sz="half" idx="2"/>
          </p:nvPr>
        </p:nvSpPr>
        <p:spPr>
          <a:xfrm>
            <a:off x="758952" y="3794760"/>
            <a:ext cx="3831336" cy="1719072"/>
          </a:xfrm>
        </p:spPr>
        <p:txBody>
          <a:bodyPr>
            <a:normAutofit/>
          </a:bodyPr>
          <a:lstStyle>
            <a:lvl1pPr marL="0" indent="0">
              <a:buNone/>
              <a:defRPr sz="20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71414C9F-CBBD-4D5E-A831-BC0CDFEBCEF3}"/>
              </a:ext>
            </a:extLst>
          </p:cNvPr>
          <p:cNvSpPr>
            <a:spLocks noGrp="1"/>
          </p:cNvSpPr>
          <p:nvPr>
            <p:ph type="dt" sz="half" idx="10"/>
          </p:nvPr>
        </p:nvSpPr>
        <p:spPr/>
        <p:txBody>
          <a:bodyPr/>
          <a:lstStyle/>
          <a:p>
            <a:pPr algn="r"/>
            <a:fld id="{53BEF823-48A5-43FC-BE03-E79964288B41}" type="datetimeFigureOut">
              <a:rPr lang="en-US" smtClean="0"/>
              <a:pPr algn="r"/>
              <a:t>5/9/22</a:t>
            </a:fld>
            <a:endParaRPr lang="en-US" dirty="0"/>
          </a:p>
        </p:txBody>
      </p:sp>
      <p:sp>
        <p:nvSpPr>
          <p:cNvPr id="10" name="Footer Placeholder 9">
            <a:extLst>
              <a:ext uri="{FF2B5EF4-FFF2-40B4-BE49-F238E27FC236}">
                <a16:creationId xmlns:a16="http://schemas.microsoft.com/office/drawing/2014/main" id="{F58DC0C8-B580-442D-8DAC-4F0F869B1F11}"/>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1B0D29E8-DFEE-49AB-83AF-85FF25252A3C}"/>
              </a:ext>
            </a:extLst>
          </p:cNvPr>
          <p:cNvSpPr>
            <a:spLocks noGrp="1"/>
          </p:cNvSpPr>
          <p:nvPr>
            <p:ph type="sldNum" sz="quarter" idx="12"/>
          </p:nvPr>
        </p:nvSpPr>
        <p:spPr/>
        <p:txBody>
          <a:bodyPr/>
          <a:lstStyle/>
          <a:p>
            <a:pPr algn="ctr"/>
            <a:fld id="{D79E6812-DF0E-4B88-AFAA-EAC7168F54C0}" type="slidenum">
              <a:rPr lang="en-US" smtClean="0"/>
              <a:pPr algn="ctr"/>
              <a:t>‹Nr.›</a:t>
            </a:fld>
            <a:endParaRPr lang="en-US" dirty="0"/>
          </a:p>
        </p:txBody>
      </p:sp>
      <p:sp>
        <p:nvSpPr>
          <p:cNvPr id="2" name="Title 1">
            <a:extLst>
              <a:ext uri="{FF2B5EF4-FFF2-40B4-BE49-F238E27FC236}">
                <a16:creationId xmlns:a16="http://schemas.microsoft.com/office/drawing/2014/main" id="{D0EAAF1B-6B6E-4D37-8F57-E403C6371A00}"/>
              </a:ext>
            </a:extLst>
          </p:cNvPr>
          <p:cNvSpPr>
            <a:spLocks noGrp="1"/>
          </p:cNvSpPr>
          <p:nvPr>
            <p:ph type="title"/>
          </p:nvPr>
        </p:nvSpPr>
        <p:spPr>
          <a:xfrm>
            <a:off x="758952" y="758952"/>
            <a:ext cx="3831336" cy="2926080"/>
          </a:xfrm>
        </p:spPr>
        <p:txBody>
          <a:bodyPr/>
          <a:lstStyle/>
          <a:p>
            <a:r>
              <a:rPr lang="en-US"/>
              <a:t>Click to edit Master title style</a:t>
            </a:r>
            <a:endParaRPr lang="en-US" dirty="0"/>
          </a:p>
        </p:txBody>
      </p:sp>
    </p:spTree>
    <p:extLst>
      <p:ext uri="{BB962C8B-B14F-4D97-AF65-F5344CB8AC3E}">
        <p14:creationId xmlns:p14="http://schemas.microsoft.com/office/powerpoint/2010/main" val="258440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6" title="Page Number Shape">
            <a:extLst>
              <a:ext uri="{FF2B5EF4-FFF2-40B4-BE49-F238E27FC236}">
                <a16:creationId xmlns:a16="http://schemas.microsoft.com/office/drawing/2014/main" id="{72411438-92A5-42B0-9C54-EA4FB32ACB5E}"/>
              </a:ext>
            </a:extLst>
          </p:cNvPr>
          <p:cNvSpPr/>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2" name="Title Placeholder 1">
            <a:extLst>
              <a:ext uri="{FF2B5EF4-FFF2-40B4-BE49-F238E27FC236}">
                <a16:creationId xmlns:a16="http://schemas.microsoft.com/office/drawing/2014/main" id="{0D56E4D8-47B6-4DEC-BD29-B3B6ED4CC739}"/>
              </a:ext>
            </a:extLst>
          </p:cNvPr>
          <p:cNvSpPr>
            <a:spLocks noGrp="1"/>
          </p:cNvSpPr>
          <p:nvPr>
            <p:ph type="title"/>
          </p:nvPr>
        </p:nvSpPr>
        <p:spPr>
          <a:xfrm>
            <a:off x="758952" y="758952"/>
            <a:ext cx="3831336" cy="47548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F0F5D4C-4873-4052-A294-99CCB9421C4A}"/>
              </a:ext>
            </a:extLst>
          </p:cNvPr>
          <p:cNvSpPr>
            <a:spLocks noGrp="1"/>
          </p:cNvSpPr>
          <p:nvPr>
            <p:ph type="body" idx="1"/>
          </p:nvPr>
        </p:nvSpPr>
        <p:spPr>
          <a:xfrm>
            <a:off x="5184648" y="758952"/>
            <a:ext cx="6245352" cy="47548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41D62B3-3490-46B4-A10E-33FCE4A1FBB5}"/>
              </a:ext>
            </a:extLst>
          </p:cNvPr>
          <p:cNvSpPr>
            <a:spLocks noGrp="1"/>
          </p:cNvSpPr>
          <p:nvPr>
            <p:ph type="dt" sz="half" idx="2"/>
          </p:nvPr>
        </p:nvSpPr>
        <p:spPr>
          <a:xfrm>
            <a:off x="7616952" y="6007608"/>
            <a:ext cx="3813048" cy="365125"/>
          </a:xfrm>
          <a:prstGeom prst="rect">
            <a:avLst/>
          </a:prstGeom>
        </p:spPr>
        <p:txBody>
          <a:bodyPr vert="horz" lIns="91440" tIns="45720" rIns="91440" bIns="45720" rtlCol="0" anchor="ctr"/>
          <a:lstStyle>
            <a:lvl1pPr algn="r">
              <a:defRPr sz="1000" spc="50" baseline="0">
                <a:solidFill>
                  <a:schemeClr val="tx1">
                    <a:lumMod val="85000"/>
                    <a:lumOff val="15000"/>
                  </a:schemeClr>
                </a:solidFill>
              </a:defRPr>
            </a:lvl1pPr>
          </a:lstStyle>
          <a:p>
            <a:pPr algn="r"/>
            <a:fld id="{53BEF823-48A5-43FC-BE03-E79964288B41}" type="datetimeFigureOut">
              <a:rPr lang="en-US" smtClean="0"/>
              <a:pPr algn="r"/>
              <a:t>5/9/22</a:t>
            </a:fld>
            <a:endParaRPr lang="en-US" dirty="0"/>
          </a:p>
        </p:txBody>
      </p:sp>
      <p:sp>
        <p:nvSpPr>
          <p:cNvPr id="5" name="Footer Placeholder 4">
            <a:extLst>
              <a:ext uri="{FF2B5EF4-FFF2-40B4-BE49-F238E27FC236}">
                <a16:creationId xmlns:a16="http://schemas.microsoft.com/office/drawing/2014/main" id="{97424CB1-7D5F-4F52-9F99-7068F5819E8C}"/>
              </a:ext>
            </a:extLst>
          </p:cNvPr>
          <p:cNvSpPr>
            <a:spLocks noGrp="1"/>
          </p:cNvSpPr>
          <p:nvPr>
            <p:ph type="ftr" sz="quarter" idx="3"/>
          </p:nvPr>
        </p:nvSpPr>
        <p:spPr>
          <a:xfrm>
            <a:off x="758952" y="6007608"/>
            <a:ext cx="3831336" cy="365125"/>
          </a:xfrm>
          <a:prstGeom prst="rect">
            <a:avLst/>
          </a:prstGeom>
        </p:spPr>
        <p:txBody>
          <a:bodyPr vert="horz" lIns="91440" tIns="45720" rIns="91440" bIns="45720" rtlCol="0" anchor="ctr"/>
          <a:lstStyle>
            <a:lvl1pPr algn="l">
              <a:defRPr sz="1000" spc="50" baseline="0">
                <a:solidFill>
                  <a:schemeClr val="tx1">
                    <a:lumMod val="85000"/>
                    <a:lumOff val="15000"/>
                  </a:schemeClr>
                </a:solidFill>
              </a:defRPr>
            </a:lvl1pPr>
          </a:lstStyle>
          <a:p>
            <a:pPr algn="l"/>
            <a:endParaRPr lang="en-US" dirty="0"/>
          </a:p>
        </p:txBody>
      </p:sp>
      <p:sp>
        <p:nvSpPr>
          <p:cNvPr id="6" name="Slide Number Placeholder 5">
            <a:extLst>
              <a:ext uri="{FF2B5EF4-FFF2-40B4-BE49-F238E27FC236}">
                <a16:creationId xmlns:a16="http://schemas.microsoft.com/office/drawing/2014/main" id="{1A1F9CC9-1431-4569-B2F1-D04814955381}"/>
              </a:ext>
            </a:extLst>
          </p:cNvPr>
          <p:cNvSpPr>
            <a:spLocks noGrp="1"/>
          </p:cNvSpPr>
          <p:nvPr>
            <p:ph type="sldNum" sz="quarter" idx="4"/>
          </p:nvPr>
        </p:nvSpPr>
        <p:spPr>
          <a:xfrm>
            <a:off x="11786616" y="6007608"/>
            <a:ext cx="411480" cy="365125"/>
          </a:xfrm>
          <a:prstGeom prst="rect">
            <a:avLst/>
          </a:prstGeom>
        </p:spPr>
        <p:txBody>
          <a:bodyPr vert="horz" lIns="45720" tIns="45720" rIns="45720" bIns="45720" rtlCol="0" anchor="ctr"/>
          <a:lstStyle>
            <a:lvl1pPr algn="r">
              <a:defRPr sz="900" b="1">
                <a:solidFill>
                  <a:schemeClr val="bg1"/>
                </a:solidFill>
              </a:defRPr>
            </a:lvl1pPr>
          </a:lstStyle>
          <a:p>
            <a:pPr algn="ctr"/>
            <a:fld id="{D79E6812-DF0E-4B88-AFAA-EAC7168F54C0}" type="slidenum">
              <a:rPr lang="en-US" smtClean="0"/>
              <a:pPr algn="ctr"/>
              <a:t>‹Nr.›</a:t>
            </a:fld>
            <a:endParaRPr lang="en-US" dirty="0"/>
          </a:p>
        </p:txBody>
      </p:sp>
    </p:spTree>
    <p:extLst>
      <p:ext uri="{BB962C8B-B14F-4D97-AF65-F5344CB8AC3E}">
        <p14:creationId xmlns:p14="http://schemas.microsoft.com/office/powerpoint/2010/main" val="3951391676"/>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72" r:id="rId12"/>
    <p:sldLayoutId id="2147483673" r:id="rId13"/>
  </p:sldLayoutIdLst>
  <p:txStyles>
    <p:title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p:titleStyle>
    <p:bodyStyle>
      <a:lvl1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2000" kern="1200">
          <a:solidFill>
            <a:schemeClr val="tx1">
              <a:lumMod val="85000"/>
              <a:lumOff val="15000"/>
            </a:schemeClr>
          </a:solidFill>
          <a:latin typeface="+mn-lt"/>
          <a:ea typeface="+mn-ea"/>
          <a:cs typeface="+mn-cs"/>
        </a:defRPr>
      </a:lvl1pPr>
      <a:lvl2pPr marL="182880" indent="0" algn="l" defTabSz="914400" rtl="0" eaLnBrk="1" latinLnBrk="0" hangingPunct="1">
        <a:lnSpc>
          <a:spcPct val="110000"/>
        </a:lnSpc>
        <a:spcBef>
          <a:spcPts val="400"/>
        </a:spcBef>
        <a:spcAft>
          <a:spcPts val="400"/>
        </a:spcAft>
        <a:buClrTx/>
        <a:buFont typeface="Arial" panose="020B0604020202020204" pitchFamily="34" charset="0"/>
        <a:buNone/>
        <a:defRPr sz="1800" i="1" kern="1200">
          <a:solidFill>
            <a:schemeClr val="tx1">
              <a:lumMod val="85000"/>
              <a:lumOff val="15000"/>
            </a:schemeClr>
          </a:solidFill>
          <a:latin typeface="+mn-lt"/>
          <a:ea typeface="+mn-ea"/>
          <a:cs typeface="+mn-cs"/>
        </a:defRPr>
      </a:lvl2pPr>
      <a:lvl3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82880" indent="0" algn="l" defTabSz="914400" rtl="0" eaLnBrk="1" latinLnBrk="0" hangingPunct="1">
        <a:lnSpc>
          <a:spcPct val="110000"/>
        </a:lnSpc>
        <a:spcBef>
          <a:spcPts val="400"/>
        </a:spcBef>
        <a:spcAft>
          <a:spcPts val="400"/>
        </a:spcAft>
        <a:buClrTx/>
        <a:buFont typeface="Arial" panose="020B0604020202020204" pitchFamily="34" charset="0"/>
        <a:buNone/>
        <a:defRPr sz="1400" i="1" kern="1200">
          <a:solidFill>
            <a:schemeClr val="tx1">
              <a:lumMod val="85000"/>
              <a:lumOff val="15000"/>
            </a:schemeClr>
          </a:solidFill>
          <a:latin typeface="+mn-lt"/>
          <a:ea typeface="+mn-ea"/>
          <a:cs typeface="+mn-cs"/>
        </a:defRPr>
      </a:lvl4pPr>
      <a:lvl5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A4D0D4-D6C8-43FF-88AE-0129B8DF5021}" type="datetimeFigureOut">
              <a:rPr lang="de-DE" smtClean="0"/>
              <a:t>09.05.22</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66E6E-35D2-45B9-9A2B-1F77BEDE1A74}" type="slidenum">
              <a:rPr lang="de-DE" smtClean="0"/>
              <a:t>‹Nr.›</a:t>
            </a:fld>
            <a:endParaRPr lang="de-DE"/>
          </a:p>
        </p:txBody>
      </p:sp>
    </p:spTree>
    <p:extLst>
      <p:ext uri="{BB962C8B-B14F-4D97-AF65-F5344CB8AC3E}">
        <p14:creationId xmlns:p14="http://schemas.microsoft.com/office/powerpoint/2010/main" val="149451372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9982B34-77C4-824A-AF83-16885BD98E33}"/>
              </a:ext>
            </a:extLst>
          </p:cNvPr>
          <p:cNvSpPr>
            <a:spLocks noGrp="1"/>
          </p:cNvSpPr>
          <p:nvPr>
            <p:ph type="ctrTitle"/>
          </p:nvPr>
        </p:nvSpPr>
        <p:spPr>
          <a:xfrm>
            <a:off x="5978914" y="893935"/>
            <a:ext cx="5364937" cy="3339390"/>
          </a:xfrm>
        </p:spPr>
        <p:txBody>
          <a:bodyPr anchor="ctr">
            <a:normAutofit/>
          </a:bodyPr>
          <a:lstStyle/>
          <a:p>
            <a:r>
              <a:rPr lang="de-DE" sz="5600" dirty="0">
                <a:solidFill>
                  <a:schemeClr val="bg1"/>
                </a:solidFill>
              </a:rPr>
              <a:t>#</a:t>
            </a:r>
            <a:r>
              <a:rPr lang="de-DE" sz="5600" dirty="0" err="1">
                <a:solidFill>
                  <a:schemeClr val="bg1"/>
                </a:solidFill>
              </a:rPr>
              <a:t>Saytheirnames</a:t>
            </a:r>
            <a:r>
              <a:rPr lang="de-DE" sz="5600" dirty="0">
                <a:solidFill>
                  <a:schemeClr val="bg1"/>
                </a:solidFill>
              </a:rPr>
              <a:t> &amp; #</a:t>
            </a:r>
            <a:r>
              <a:rPr lang="de-DE" sz="5600" dirty="0" err="1">
                <a:solidFill>
                  <a:schemeClr val="bg1"/>
                </a:solidFill>
              </a:rPr>
              <a:t>tellyourstory</a:t>
            </a:r>
            <a:r>
              <a:rPr lang="de-DE" sz="5600" dirty="0">
                <a:solidFill>
                  <a:schemeClr val="bg1"/>
                </a:solidFill>
              </a:rPr>
              <a:t> – Hanau war kein Einzelfall!</a:t>
            </a:r>
          </a:p>
        </p:txBody>
      </p:sp>
      <p:sp>
        <p:nvSpPr>
          <p:cNvPr id="11" name="Freeform: Shape 10">
            <a:extLst>
              <a:ext uri="{FF2B5EF4-FFF2-40B4-BE49-F238E27FC236}">
                <a16:creationId xmlns:a16="http://schemas.microsoft.com/office/drawing/2014/main" id="{AAD3D935-ECFC-4862-B395-207C13BAC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15066" cy="6858000"/>
          </a:xfrm>
          <a:custGeom>
            <a:avLst/>
            <a:gdLst>
              <a:gd name="connsiteX0" fmla="*/ 0 w 5215066"/>
              <a:gd name="connsiteY0" fmla="*/ 0 h 6858000"/>
              <a:gd name="connsiteX1" fmla="*/ 3197713 w 5215066"/>
              <a:gd name="connsiteY1" fmla="*/ 0 h 6858000"/>
              <a:gd name="connsiteX2" fmla="*/ 3259787 w 5215066"/>
              <a:gd name="connsiteY2" fmla="*/ 39865 h 6858000"/>
              <a:gd name="connsiteX3" fmla="*/ 5215066 w 5215066"/>
              <a:gd name="connsiteY3" fmla="*/ 3723759 h 6858000"/>
              <a:gd name="connsiteX4" fmla="*/ 4202364 w 5215066"/>
              <a:gd name="connsiteY4" fmla="*/ 6549681 h 6858000"/>
              <a:gd name="connsiteX5" fmla="*/ 3922635 w 5215066"/>
              <a:gd name="connsiteY5" fmla="*/ 6858000 h 6858000"/>
              <a:gd name="connsiteX6" fmla="*/ 0 w 52150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0" y="0"/>
                </a:moveTo>
                <a:lnTo>
                  <a:pt x="3197713" y="0"/>
                </a:lnTo>
                <a:lnTo>
                  <a:pt x="3259787" y="39865"/>
                </a:lnTo>
                <a:cubicBezTo>
                  <a:pt x="4439462" y="838237"/>
                  <a:pt x="5215066" y="2190263"/>
                  <a:pt x="5215066" y="3723759"/>
                </a:cubicBezTo>
                <a:cubicBezTo>
                  <a:pt x="5215066" y="4797206"/>
                  <a:pt x="4835020" y="5781733"/>
                  <a:pt x="4202364" y="6549681"/>
                </a:cubicBezTo>
                <a:lnTo>
                  <a:pt x="3922635"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fik 3">
            <a:extLst>
              <a:ext uri="{FF2B5EF4-FFF2-40B4-BE49-F238E27FC236}">
                <a16:creationId xmlns:a16="http://schemas.microsoft.com/office/drawing/2014/main" id="{F1ACFDD6-9335-584A-97A5-6E830D683F7D}"/>
              </a:ext>
            </a:extLst>
          </p:cNvPr>
          <p:cNvPicPr>
            <a:picLocks noChangeAspect="1"/>
          </p:cNvPicPr>
          <p:nvPr/>
        </p:nvPicPr>
        <p:blipFill>
          <a:blip r:embed="rId2"/>
          <a:stretch>
            <a:fillRect/>
          </a:stretch>
        </p:blipFill>
        <p:spPr>
          <a:xfrm>
            <a:off x="100014" y="1807369"/>
            <a:ext cx="4686300" cy="3243262"/>
          </a:xfrm>
          <a:prstGeom prst="rect">
            <a:avLst/>
          </a:prstGeom>
        </p:spPr>
      </p:pic>
      <p:cxnSp>
        <p:nvCxnSpPr>
          <p:cNvPr id="13" name="Straight Connector 12">
            <a:extLst>
              <a:ext uri="{FF2B5EF4-FFF2-40B4-BE49-F238E27FC236}">
                <a16:creationId xmlns:a16="http://schemas.microsoft.com/office/drawing/2014/main" id="{E3B95BE3-D5B2-4F38-9A01-17866C9FBA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040331" y="4555071"/>
            <a:ext cx="53035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2671575870"/>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59"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60" name="Straight Connector 50">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61" name="Rectangle 52">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6BFED7E-3774-9A42-988E-9A211E881D82}"/>
              </a:ext>
            </a:extLst>
          </p:cNvPr>
          <p:cNvSpPr>
            <a:spLocks noGrp="1"/>
          </p:cNvSpPr>
          <p:nvPr>
            <p:ph type="title"/>
          </p:nvPr>
        </p:nvSpPr>
        <p:spPr>
          <a:xfrm>
            <a:off x="4780069" y="1595923"/>
            <a:ext cx="7411930" cy="3339390"/>
          </a:xfrm>
        </p:spPr>
        <p:txBody>
          <a:bodyPr vert="horz" lIns="91440" tIns="45720" rIns="91440" bIns="45720" rtlCol="0" anchor="ctr">
            <a:noAutofit/>
          </a:bodyPr>
          <a:lstStyle/>
          <a:p>
            <a:pPr algn="ctr"/>
            <a:r>
              <a:rPr lang="en-US" sz="8000" dirty="0"/>
              <a:t>Was </a:t>
            </a:r>
            <a:r>
              <a:rPr lang="en-US" sz="8000" dirty="0" err="1"/>
              <a:t>ist</a:t>
            </a:r>
            <a:r>
              <a:rPr lang="en-US" sz="8000" dirty="0"/>
              <a:t> </a:t>
            </a:r>
            <a:r>
              <a:rPr lang="en-US" sz="8000" dirty="0" err="1"/>
              <a:t>Rassismus</a:t>
            </a:r>
            <a:r>
              <a:rPr lang="en-US" sz="8000" dirty="0"/>
              <a:t>?  </a:t>
            </a:r>
            <a:br>
              <a:rPr lang="en-US" sz="8000" dirty="0"/>
            </a:br>
            <a:endParaRPr lang="en-US" sz="8000" dirty="0"/>
          </a:p>
        </p:txBody>
      </p:sp>
      <p:pic>
        <p:nvPicPr>
          <p:cNvPr id="7" name="Grafik 6">
            <a:extLst>
              <a:ext uri="{FF2B5EF4-FFF2-40B4-BE49-F238E27FC236}">
                <a16:creationId xmlns:a16="http://schemas.microsoft.com/office/drawing/2014/main" id="{7C845FCA-A79A-8E4A-80C3-40D7A889784B}"/>
              </a:ext>
            </a:extLst>
          </p:cNvPr>
          <p:cNvPicPr>
            <a:picLocks noChangeAspect="1"/>
          </p:cNvPicPr>
          <p:nvPr/>
        </p:nvPicPr>
        <p:blipFill rotWithShape="1">
          <a:blip r:embed="rId2"/>
          <a:srcRect l="11164" r="12793"/>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cxnSp>
        <p:nvCxnSpPr>
          <p:cNvPr id="62" name="Straight Connector 54">
            <a:extLst>
              <a:ext uri="{FF2B5EF4-FFF2-40B4-BE49-F238E27FC236}">
                <a16:creationId xmlns:a16="http://schemas.microsoft.com/office/drawing/2014/main" id="{E3B95BE3-D5B2-4F38-9A01-17866C9FBA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040331" y="4555071"/>
            <a:ext cx="53035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1867486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34"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36" name="Straight Connector 35">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38" name="Rectangle 37">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C8A4DAD-1054-1842-A2B4-1D1D0195A8FA}"/>
              </a:ext>
            </a:extLst>
          </p:cNvPr>
          <p:cNvSpPr>
            <a:spLocks noGrp="1"/>
          </p:cNvSpPr>
          <p:nvPr>
            <p:ph type="title"/>
          </p:nvPr>
        </p:nvSpPr>
        <p:spPr>
          <a:xfrm>
            <a:off x="1078992" y="1143000"/>
            <a:ext cx="9052560" cy="1621465"/>
          </a:xfrm>
        </p:spPr>
        <p:txBody>
          <a:bodyPr vert="horz" lIns="91440" tIns="45720" rIns="91440" bIns="45720" rtlCol="0" anchor="t">
            <a:normAutofit/>
          </a:bodyPr>
          <a:lstStyle/>
          <a:p>
            <a:r>
              <a:rPr lang="en-US" sz="7200" dirty="0" err="1"/>
              <a:t>Rassismus</a:t>
            </a:r>
            <a:r>
              <a:rPr lang="en-US" sz="7200" dirty="0"/>
              <a:t> - Definition</a:t>
            </a:r>
          </a:p>
        </p:txBody>
      </p:sp>
      <p:sp>
        <p:nvSpPr>
          <p:cNvPr id="3" name="Textplatzhalter 2">
            <a:extLst>
              <a:ext uri="{FF2B5EF4-FFF2-40B4-BE49-F238E27FC236}">
                <a16:creationId xmlns:a16="http://schemas.microsoft.com/office/drawing/2014/main" id="{33849641-66E7-4945-8BC1-B880494370EE}"/>
              </a:ext>
            </a:extLst>
          </p:cNvPr>
          <p:cNvSpPr>
            <a:spLocks noGrp="1"/>
          </p:cNvSpPr>
          <p:nvPr>
            <p:ph type="body" idx="1"/>
          </p:nvPr>
        </p:nvSpPr>
        <p:spPr>
          <a:xfrm>
            <a:off x="1078992" y="2530549"/>
            <a:ext cx="9052560" cy="3184451"/>
          </a:xfrm>
        </p:spPr>
        <p:txBody>
          <a:bodyPr vert="horz" lIns="91440" tIns="45720" rIns="91440" bIns="45720" rtlCol="0">
            <a:normAutofit fontScale="92500" lnSpcReduction="10000"/>
          </a:bodyPr>
          <a:lstStyle/>
          <a:p>
            <a:pPr marL="571500" indent="-571500">
              <a:lnSpc>
                <a:spcPct val="90000"/>
              </a:lnSpc>
              <a:buFont typeface="Arial" panose="020B0604020202020204" pitchFamily="34" charset="0"/>
              <a:buChar char="•"/>
            </a:pPr>
            <a:r>
              <a:rPr lang="en-US" sz="3600" dirty="0" err="1">
                <a:latin typeface="Times New Roman" panose="02020603050405020304" pitchFamily="18" charset="0"/>
                <a:cs typeface="Times New Roman" panose="02020603050405020304" pitchFamily="18" charset="0"/>
              </a:rPr>
              <a:t>Rassismus</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schreibt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anderen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Menschengruppen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Eigenschaften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zu</a:t>
            </a:r>
            <a:r>
              <a:rPr lang="en-US" sz="3600" dirty="0">
                <a:latin typeface="Times New Roman" panose="02020603050405020304" pitchFamily="18" charset="0"/>
                <a:cs typeface="Times New Roman" panose="02020603050405020304" pitchFamily="18" charset="0"/>
              </a:rPr>
              <a:t> und </a:t>
            </a:r>
            <a:r>
              <a:rPr lang="en-US" sz="3600" dirty="0" err="1">
                <a:latin typeface="Times New Roman" panose="02020603050405020304" pitchFamily="18" charset="0"/>
                <a:cs typeface="Times New Roman" panose="02020603050405020304" pitchFamily="18" charset="0"/>
              </a:rPr>
              <a:t>wertet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sie</a:t>
            </a:r>
            <a:r>
              <a:rPr lang="en-US" sz="3600" dirty="0">
                <a:latin typeface="Times New Roman" panose="02020603050405020304" pitchFamily="18" charset="0"/>
                <a:cs typeface="Times New Roman" panose="02020603050405020304" pitchFamily="18" charset="0"/>
              </a:rPr>
              <a:t> ab</a:t>
            </a:r>
          </a:p>
          <a:p>
            <a:pPr marL="571500" indent="-571500">
              <a:lnSpc>
                <a:spcPct val="90000"/>
              </a:lnSpc>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Die </a:t>
            </a:r>
            <a:r>
              <a:rPr lang="en-US" sz="3600" dirty="0" err="1">
                <a:latin typeface="Times New Roman" panose="02020603050405020304" pitchFamily="18" charset="0"/>
                <a:cs typeface="Times New Roman" panose="02020603050405020304" pitchFamily="18" charset="0"/>
              </a:rPr>
              <a:t>rassistisch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Abgewerteten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werden</a:t>
            </a:r>
            <a:r>
              <a:rPr lang="en-US" sz="3600" dirty="0">
                <a:latin typeface="Times New Roman" panose="02020603050405020304" pitchFamily="18" charset="0"/>
                <a:cs typeface="Times New Roman" panose="02020603050405020304" pitchFamily="18" charset="0"/>
              </a:rPr>
              <a:t> von </a:t>
            </a:r>
            <a:r>
              <a:rPr lang="en-US" sz="3600" dirty="0" err="1">
                <a:latin typeface="Times New Roman" panose="02020603050405020304" pitchFamily="18" charset="0"/>
                <a:cs typeface="Times New Roman" panose="02020603050405020304" pitchFamily="18" charset="0"/>
              </a:rPr>
              <a:t>Rassisten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als</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Abweichung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vom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Normalen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gesehen</a:t>
            </a:r>
            <a:endParaRPr lang="en-US" sz="3600" dirty="0">
              <a:latin typeface="Times New Roman" panose="02020603050405020304" pitchFamily="18" charset="0"/>
              <a:cs typeface="Times New Roman" panose="02020603050405020304" pitchFamily="18" charset="0"/>
            </a:endParaRPr>
          </a:p>
          <a:p>
            <a:pPr marL="571500" indent="-571500">
              <a:lnSpc>
                <a:spcPct val="90000"/>
              </a:lnSpc>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Das </a:t>
            </a:r>
            <a:r>
              <a:rPr lang="en-US" sz="3600" dirty="0" err="1">
                <a:latin typeface="Times New Roman" panose="02020603050405020304" pitchFamily="18" charset="0"/>
                <a:cs typeface="Times New Roman" panose="02020603050405020304" pitchFamily="18" charset="0"/>
              </a:rPr>
              <a:t>Normale</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stellt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demnach</a:t>
            </a:r>
            <a:r>
              <a:rPr lang="en-US" sz="3600" dirty="0">
                <a:latin typeface="Times New Roman" panose="02020603050405020304" pitchFamily="18" charset="0"/>
                <a:cs typeface="Times New Roman" panose="02020603050405020304" pitchFamily="18" charset="0"/>
              </a:rPr>
              <a:t> die </a:t>
            </a:r>
            <a:r>
              <a:rPr lang="en-US" sz="3600" dirty="0" err="1">
                <a:latin typeface="Times New Roman" panose="02020603050405020304" pitchFamily="18" charset="0"/>
                <a:cs typeface="Times New Roman" panose="02020603050405020304" pitchFamily="18" charset="0"/>
              </a:rPr>
              <a:t>weiße</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westliche</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Mehrheitsgesellschaft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dar</a:t>
            </a:r>
            <a:endParaRPr lang="en-US" sz="3600" dirty="0">
              <a:latin typeface="Times New Roman" panose="02020603050405020304" pitchFamily="18" charset="0"/>
              <a:cs typeface="Times New Roman" panose="02020603050405020304" pitchFamily="18" charset="0"/>
            </a:endParaRPr>
          </a:p>
          <a:p>
            <a:pPr>
              <a:lnSpc>
                <a:spcPct val="90000"/>
              </a:lnSpc>
            </a:pPr>
            <a:endParaRPr lang="en-US" sz="700" dirty="0"/>
          </a:p>
        </p:txBody>
      </p:sp>
      <p:cxnSp>
        <p:nvCxnSpPr>
          <p:cNvPr id="40" name="Straight Connector 39">
            <a:extLst>
              <a:ext uri="{FF2B5EF4-FFF2-40B4-BE49-F238E27FC236}">
                <a16:creationId xmlns:a16="http://schemas.microsoft.com/office/drawing/2014/main" id="{D81E42A3-743C-4C15-9DA8-93AA9AEBFB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Freeform 6">
            <a:extLst>
              <a:ext uri="{FF2B5EF4-FFF2-40B4-BE49-F238E27FC236}">
                <a16:creationId xmlns:a16="http://schemas.microsoft.com/office/drawing/2014/main" id="{7021D92D-08FF-45A6-9109-AC9462C7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43293"/>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3888673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0" name="Straight Connector 9">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7D59574-9C8F-BE46-B800-0722EC5861EB}"/>
              </a:ext>
            </a:extLst>
          </p:cNvPr>
          <p:cNvSpPr>
            <a:spLocks noGrp="1"/>
          </p:cNvSpPr>
          <p:nvPr>
            <p:ph type="title"/>
          </p:nvPr>
        </p:nvSpPr>
        <p:spPr>
          <a:xfrm>
            <a:off x="1078991" y="1142999"/>
            <a:ext cx="10106453" cy="5194005"/>
          </a:xfrm>
        </p:spPr>
        <p:txBody>
          <a:bodyPr vert="horz" lIns="91440" tIns="45720" rIns="91440" bIns="45720" rtlCol="0" anchor="t">
            <a:normAutofit/>
          </a:bodyPr>
          <a:lstStyle/>
          <a:p>
            <a:r>
              <a:rPr lang="en-US" sz="3400" b="1" dirty="0"/>
              <a:t>Also</a:t>
            </a:r>
            <a:r>
              <a:rPr lang="en-US" sz="3400" dirty="0"/>
              <a:t>: </a:t>
            </a:r>
            <a:br>
              <a:rPr lang="en-US" sz="3400" dirty="0"/>
            </a:br>
            <a:r>
              <a:rPr lang="en-US" sz="3400" dirty="0" err="1"/>
              <a:t>Rassismus</a:t>
            </a:r>
            <a:r>
              <a:rPr lang="en-US" sz="3400" dirty="0"/>
              <a:t> </a:t>
            </a:r>
            <a:r>
              <a:rPr lang="en-US" sz="3400" dirty="0" err="1"/>
              <a:t>ist</a:t>
            </a:r>
            <a:r>
              <a:rPr lang="en-US" sz="3400" dirty="0"/>
              <a:t> die </a:t>
            </a:r>
            <a:r>
              <a:rPr lang="en-US" sz="3400" dirty="0" err="1"/>
              <a:t>Abwertung</a:t>
            </a:r>
            <a:r>
              <a:rPr lang="en-US" sz="3400" dirty="0"/>
              <a:t> von Menschen </a:t>
            </a:r>
            <a:r>
              <a:rPr lang="en-US" sz="3400" dirty="0" err="1"/>
              <a:t>aufgrund</a:t>
            </a:r>
            <a:r>
              <a:rPr lang="en-US" sz="3400" dirty="0"/>
              <a:t> …</a:t>
            </a:r>
            <a:br>
              <a:rPr lang="en-US" sz="3400" dirty="0"/>
            </a:br>
            <a:br>
              <a:rPr lang="en-US" sz="3400" dirty="0"/>
            </a:br>
            <a:r>
              <a:rPr lang="en-US" sz="3400" b="1" dirty="0"/>
              <a:t>- </a:t>
            </a:r>
            <a:r>
              <a:rPr lang="en-US" sz="3400" b="1" dirty="0" err="1"/>
              <a:t>Ihres</a:t>
            </a:r>
            <a:r>
              <a:rPr lang="en-US" sz="3400" b="1" dirty="0"/>
              <a:t> </a:t>
            </a:r>
            <a:r>
              <a:rPr lang="en-US" sz="3400" b="1" dirty="0" err="1"/>
              <a:t>Aussehens</a:t>
            </a:r>
            <a:br>
              <a:rPr lang="en-US" sz="3400" b="1" dirty="0"/>
            </a:br>
            <a:r>
              <a:rPr lang="en-US" sz="3400" b="1" dirty="0"/>
              <a:t>- </a:t>
            </a:r>
            <a:r>
              <a:rPr lang="en-US" sz="3400" b="1" dirty="0" err="1"/>
              <a:t>Ihrer</a:t>
            </a:r>
            <a:r>
              <a:rPr lang="en-US" sz="3400" b="1" dirty="0"/>
              <a:t> </a:t>
            </a:r>
            <a:r>
              <a:rPr lang="en-US" sz="3400" b="1" dirty="0" err="1"/>
              <a:t>Herkunft</a:t>
            </a:r>
            <a:br>
              <a:rPr lang="en-US" sz="3400" b="1" dirty="0"/>
            </a:br>
            <a:r>
              <a:rPr lang="en-US" sz="3400" b="1" dirty="0"/>
              <a:t>- </a:t>
            </a:r>
            <a:r>
              <a:rPr lang="en-US" sz="3400" b="1" dirty="0" err="1"/>
              <a:t>Ihres</a:t>
            </a:r>
            <a:r>
              <a:rPr lang="en-US" sz="3400" b="1" dirty="0"/>
              <a:t> </a:t>
            </a:r>
            <a:r>
              <a:rPr lang="en-US" sz="3400" b="1" dirty="0" err="1"/>
              <a:t>Glaubens</a:t>
            </a:r>
            <a:br>
              <a:rPr lang="en-US" sz="3400" b="1" dirty="0"/>
            </a:br>
            <a:r>
              <a:rPr lang="en-US" sz="3400" b="1" dirty="0"/>
              <a:t>- </a:t>
            </a:r>
            <a:r>
              <a:rPr lang="en-US" sz="3400" b="1" dirty="0" err="1"/>
              <a:t>Ihrer</a:t>
            </a:r>
            <a:r>
              <a:rPr lang="en-US" sz="3400" b="1" dirty="0"/>
              <a:t> </a:t>
            </a:r>
            <a:r>
              <a:rPr lang="en-US" sz="3400" b="1" dirty="0" err="1"/>
              <a:t>Sprache</a:t>
            </a:r>
            <a:endParaRPr lang="en-US" sz="3400" b="1" dirty="0"/>
          </a:p>
        </p:txBody>
      </p:sp>
      <p:cxnSp>
        <p:nvCxnSpPr>
          <p:cNvPr id="14" name="Straight Connector 13">
            <a:extLst>
              <a:ext uri="{FF2B5EF4-FFF2-40B4-BE49-F238E27FC236}">
                <a16:creationId xmlns:a16="http://schemas.microsoft.com/office/drawing/2014/main" id="{D81E42A3-743C-4C15-9DA8-93AA9AEBFB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Freeform 6">
            <a:extLst>
              <a:ext uri="{FF2B5EF4-FFF2-40B4-BE49-F238E27FC236}">
                <a16:creationId xmlns:a16="http://schemas.microsoft.com/office/drawing/2014/main" id="{7021D92D-08FF-45A6-9109-AC9462C7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43293"/>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2513181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3CAF594-D710-0E42-920B-72A6862199CC}"/>
              </a:ext>
            </a:extLst>
          </p:cNvPr>
          <p:cNvSpPr>
            <a:spLocks noGrp="1"/>
          </p:cNvSpPr>
          <p:nvPr>
            <p:ph type="title"/>
          </p:nvPr>
        </p:nvSpPr>
        <p:spPr>
          <a:xfrm>
            <a:off x="758952" y="420625"/>
            <a:ext cx="10667998" cy="1326814"/>
          </a:xfrm>
        </p:spPr>
        <p:txBody>
          <a:bodyPr vert="horz" lIns="91440" tIns="45720" rIns="91440" bIns="45720" rtlCol="0" anchor="ctr">
            <a:normAutofit/>
          </a:bodyPr>
          <a:lstStyle/>
          <a:p>
            <a:r>
              <a:rPr lang="en-US" sz="4200" i="1" kern="1200" spc="100" baseline="0">
                <a:solidFill>
                  <a:schemeClr val="tx1">
                    <a:lumMod val="85000"/>
                    <a:lumOff val="15000"/>
                  </a:schemeClr>
                </a:solidFill>
                <a:latin typeface="+mj-lt"/>
                <a:ea typeface="+mj-ea"/>
                <a:cs typeface="+mj-cs"/>
              </a:rPr>
              <a:t>Rassismus kann sich in folgenden Formen äußern: </a:t>
            </a:r>
          </a:p>
        </p:txBody>
      </p:sp>
      <p:cxnSp>
        <p:nvCxnSpPr>
          <p:cNvPr id="21" name="Straight Connector 20">
            <a:extLst>
              <a:ext uri="{FF2B5EF4-FFF2-40B4-BE49-F238E27FC236}">
                <a16:creationId xmlns:a16="http://schemas.microsoft.com/office/drawing/2014/main" id="{4D5E13B1-3A31-47C7-8474-7A3DE6006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3888" y="1976039"/>
            <a:ext cx="1051560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 name="Inhaltsplatzhalter 3">
            <a:extLst>
              <a:ext uri="{FF2B5EF4-FFF2-40B4-BE49-F238E27FC236}">
                <a16:creationId xmlns:a16="http://schemas.microsoft.com/office/drawing/2014/main" id="{61C84483-59C7-9D43-B2DE-1F5286163A77}"/>
              </a:ext>
            </a:extLst>
          </p:cNvPr>
          <p:cNvPicPr>
            <a:picLocks noGrp="1" noChangeAspect="1"/>
          </p:cNvPicPr>
          <p:nvPr>
            <p:ph idx="1"/>
          </p:nvPr>
        </p:nvPicPr>
        <p:blipFill>
          <a:blip r:embed="rId2"/>
          <a:stretch>
            <a:fillRect/>
          </a:stretch>
        </p:blipFill>
        <p:spPr>
          <a:xfrm>
            <a:off x="1116121" y="2108663"/>
            <a:ext cx="6061364" cy="3700824"/>
          </a:xfrm>
          <a:prstGeom prst="rect">
            <a:avLst/>
          </a:prstGeom>
        </p:spPr>
      </p:pic>
      <p:sp>
        <p:nvSpPr>
          <p:cNvPr id="5" name="Textfeld 4">
            <a:extLst>
              <a:ext uri="{FF2B5EF4-FFF2-40B4-BE49-F238E27FC236}">
                <a16:creationId xmlns:a16="http://schemas.microsoft.com/office/drawing/2014/main" id="{A12A92E7-F518-2D44-A31D-6AC3AF63D6B4}"/>
              </a:ext>
            </a:extLst>
          </p:cNvPr>
          <p:cNvSpPr txBox="1"/>
          <p:nvPr/>
        </p:nvSpPr>
        <p:spPr>
          <a:xfrm>
            <a:off x="7888666" y="2202302"/>
            <a:ext cx="3541205" cy="3579788"/>
          </a:xfrm>
          <a:prstGeom prst="rect">
            <a:avLst/>
          </a:prstGeom>
        </p:spPr>
        <p:txBody>
          <a:bodyPr vert="horz" lIns="91440" tIns="45720" rIns="91440" bIns="45720" rtlCol="0">
            <a:normAutofit/>
          </a:bodyPr>
          <a:lstStyle/>
          <a:p>
            <a:pPr marL="468630" indent="-285750">
              <a:lnSpc>
                <a:spcPct val="110000"/>
              </a:lnSpc>
              <a:spcBef>
                <a:spcPts val="400"/>
              </a:spcBef>
              <a:spcAft>
                <a:spcPts val="400"/>
              </a:spcAft>
              <a:buFont typeface="Arial" panose="020B0604020202020204" pitchFamily="34" charset="0"/>
              <a:buChar char="•"/>
            </a:pPr>
            <a:r>
              <a:rPr lang="en-US" dirty="0" err="1">
                <a:solidFill>
                  <a:schemeClr val="tx1">
                    <a:lumMod val="85000"/>
                    <a:lumOff val="15000"/>
                  </a:schemeClr>
                </a:solidFill>
              </a:rPr>
              <a:t>Jeder</a:t>
            </a:r>
            <a:r>
              <a:rPr lang="en-US" dirty="0">
                <a:solidFill>
                  <a:schemeClr val="tx1">
                    <a:lumMod val="85000"/>
                    <a:lumOff val="15000"/>
                  </a:schemeClr>
                </a:solidFill>
              </a:rPr>
              <a:t> </a:t>
            </a:r>
            <a:r>
              <a:rPr lang="en-US" dirty="0" err="1">
                <a:solidFill>
                  <a:schemeClr val="tx1">
                    <a:lumMod val="85000"/>
                    <a:lumOff val="15000"/>
                  </a:schemeClr>
                </a:solidFill>
              </a:rPr>
              <a:t>dritte</a:t>
            </a:r>
            <a:r>
              <a:rPr lang="en-US" dirty="0">
                <a:solidFill>
                  <a:schemeClr val="tx1">
                    <a:lumMod val="85000"/>
                    <a:lumOff val="15000"/>
                  </a:schemeClr>
                </a:solidFill>
              </a:rPr>
              <a:t> </a:t>
            </a:r>
            <a:r>
              <a:rPr lang="en-US" dirty="0" err="1">
                <a:solidFill>
                  <a:schemeClr val="tx1">
                    <a:lumMod val="85000"/>
                    <a:lumOff val="15000"/>
                  </a:schemeClr>
                </a:solidFill>
              </a:rPr>
              <a:t>Bewerber</a:t>
            </a:r>
            <a:r>
              <a:rPr lang="en-US" dirty="0">
                <a:solidFill>
                  <a:schemeClr val="tx1">
                    <a:lumMod val="85000"/>
                    <a:lumOff val="15000"/>
                  </a:schemeClr>
                </a:solidFill>
              </a:rPr>
              <a:t> </a:t>
            </a:r>
            <a:r>
              <a:rPr lang="en-US" dirty="0" err="1">
                <a:solidFill>
                  <a:schemeClr val="tx1">
                    <a:lumMod val="85000"/>
                    <a:lumOff val="15000"/>
                  </a:schemeClr>
                </a:solidFill>
              </a:rPr>
              <a:t>mit</a:t>
            </a:r>
            <a:r>
              <a:rPr lang="en-US" dirty="0">
                <a:solidFill>
                  <a:schemeClr val="tx1">
                    <a:lumMod val="85000"/>
                    <a:lumOff val="15000"/>
                  </a:schemeClr>
                </a:solidFill>
              </a:rPr>
              <a:t> </a:t>
            </a:r>
            <a:r>
              <a:rPr lang="en-US" dirty="0" err="1">
                <a:solidFill>
                  <a:schemeClr val="tx1">
                    <a:lumMod val="85000"/>
                    <a:lumOff val="15000"/>
                  </a:schemeClr>
                </a:solidFill>
              </a:rPr>
              <a:t>Migrationshintergrund</a:t>
            </a:r>
            <a:r>
              <a:rPr lang="en-US" dirty="0">
                <a:solidFill>
                  <a:schemeClr val="tx1">
                    <a:lumMod val="85000"/>
                    <a:lumOff val="15000"/>
                  </a:schemeClr>
                </a:solidFill>
              </a:rPr>
              <a:t> </a:t>
            </a:r>
            <a:r>
              <a:rPr lang="en-US" dirty="0" err="1">
                <a:solidFill>
                  <a:schemeClr val="tx1">
                    <a:lumMod val="85000"/>
                    <a:lumOff val="15000"/>
                  </a:schemeClr>
                </a:solidFill>
              </a:rPr>
              <a:t>berichtet</a:t>
            </a:r>
            <a:r>
              <a:rPr lang="en-US" dirty="0">
                <a:solidFill>
                  <a:schemeClr val="tx1">
                    <a:lumMod val="85000"/>
                    <a:lumOff val="15000"/>
                  </a:schemeClr>
                </a:solidFill>
              </a:rPr>
              <a:t> von </a:t>
            </a:r>
            <a:r>
              <a:rPr lang="en-US" dirty="0" err="1">
                <a:solidFill>
                  <a:schemeClr val="tx1">
                    <a:lumMod val="85000"/>
                    <a:lumOff val="15000"/>
                  </a:schemeClr>
                </a:solidFill>
              </a:rPr>
              <a:t>Benachteiligungen</a:t>
            </a:r>
            <a:endParaRPr lang="en-US" dirty="0">
              <a:solidFill>
                <a:schemeClr val="tx1">
                  <a:lumMod val="85000"/>
                  <a:lumOff val="15000"/>
                </a:schemeClr>
              </a:solidFill>
            </a:endParaRPr>
          </a:p>
        </p:txBody>
      </p:sp>
      <p:sp>
        <p:nvSpPr>
          <p:cNvPr id="2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6" name="Textfeld 5">
            <a:extLst>
              <a:ext uri="{FF2B5EF4-FFF2-40B4-BE49-F238E27FC236}">
                <a16:creationId xmlns:a16="http://schemas.microsoft.com/office/drawing/2014/main" id="{0A0C942F-E598-0AAA-AF70-A9131B97F928}"/>
              </a:ext>
            </a:extLst>
          </p:cNvPr>
          <p:cNvSpPr txBox="1"/>
          <p:nvPr/>
        </p:nvSpPr>
        <p:spPr>
          <a:xfrm>
            <a:off x="1116120" y="5820340"/>
            <a:ext cx="3429593" cy="276999"/>
          </a:xfrm>
          <a:prstGeom prst="rect">
            <a:avLst/>
          </a:prstGeom>
          <a:noFill/>
        </p:spPr>
        <p:txBody>
          <a:bodyPr wrap="none" rtlCol="0">
            <a:spAutoFit/>
          </a:bodyPr>
          <a:lstStyle/>
          <a:p>
            <a:r>
              <a:rPr lang="de-DE" sz="1200" dirty="0"/>
              <a:t>Quelle: Antidiskriminierungsstelle des Bundes</a:t>
            </a:r>
          </a:p>
        </p:txBody>
      </p:sp>
    </p:spTree>
    <p:extLst>
      <p:ext uri="{BB962C8B-B14F-4D97-AF65-F5344CB8AC3E}">
        <p14:creationId xmlns:p14="http://schemas.microsoft.com/office/powerpoint/2010/main" val="873807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3CAF594-D710-0E42-920B-72A6862199CC}"/>
              </a:ext>
            </a:extLst>
          </p:cNvPr>
          <p:cNvSpPr>
            <a:spLocks noGrp="1"/>
          </p:cNvSpPr>
          <p:nvPr>
            <p:ph type="title"/>
          </p:nvPr>
        </p:nvSpPr>
        <p:spPr>
          <a:xfrm>
            <a:off x="758952" y="420625"/>
            <a:ext cx="10667998" cy="1326814"/>
          </a:xfrm>
        </p:spPr>
        <p:txBody>
          <a:bodyPr vert="horz" lIns="91440" tIns="45720" rIns="91440" bIns="45720" rtlCol="0" anchor="ctr">
            <a:normAutofit/>
          </a:bodyPr>
          <a:lstStyle/>
          <a:p>
            <a:endParaRPr lang="en-US" sz="4200" i="1" kern="1200" spc="100" baseline="0" dirty="0">
              <a:solidFill>
                <a:schemeClr val="tx1">
                  <a:lumMod val="85000"/>
                  <a:lumOff val="15000"/>
                </a:schemeClr>
              </a:solidFill>
              <a:latin typeface="+mj-lt"/>
              <a:ea typeface="+mj-ea"/>
              <a:cs typeface="+mj-cs"/>
            </a:endParaRPr>
          </a:p>
        </p:txBody>
      </p:sp>
      <p:cxnSp>
        <p:nvCxnSpPr>
          <p:cNvPr id="15" name="Straight Connector 14">
            <a:extLst>
              <a:ext uri="{FF2B5EF4-FFF2-40B4-BE49-F238E27FC236}">
                <a16:creationId xmlns:a16="http://schemas.microsoft.com/office/drawing/2014/main" id="{4D5E13B1-3A31-47C7-8474-7A3DE6006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3888" y="1976039"/>
            <a:ext cx="1051560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292E234B-F70F-2C4A-92EB-CEFFE5FE0794}"/>
              </a:ext>
            </a:extLst>
          </p:cNvPr>
          <p:cNvPicPr>
            <a:picLocks noChangeAspect="1"/>
          </p:cNvPicPr>
          <p:nvPr/>
        </p:nvPicPr>
        <p:blipFill>
          <a:blip r:embed="rId2"/>
          <a:stretch>
            <a:fillRect/>
          </a:stretch>
        </p:blipFill>
        <p:spPr>
          <a:xfrm>
            <a:off x="843888" y="2369489"/>
            <a:ext cx="6333597" cy="4067881"/>
          </a:xfrm>
          <a:prstGeom prst="rect">
            <a:avLst/>
          </a:prstGeom>
        </p:spPr>
      </p:pic>
      <p:sp>
        <p:nvSpPr>
          <p:cNvPr id="6" name="Inhaltsplatzhalter 5">
            <a:extLst>
              <a:ext uri="{FF2B5EF4-FFF2-40B4-BE49-F238E27FC236}">
                <a16:creationId xmlns:a16="http://schemas.microsoft.com/office/drawing/2014/main" id="{2374F580-E8F2-434A-8DFE-E044736F395A}"/>
              </a:ext>
            </a:extLst>
          </p:cNvPr>
          <p:cNvSpPr>
            <a:spLocks noGrp="1"/>
          </p:cNvSpPr>
          <p:nvPr>
            <p:ph idx="1"/>
          </p:nvPr>
        </p:nvSpPr>
        <p:spPr>
          <a:xfrm>
            <a:off x="7332133" y="1976039"/>
            <a:ext cx="4571999" cy="4461331"/>
          </a:xfrm>
        </p:spPr>
        <p:txBody>
          <a:bodyPr vert="horz" lIns="91440" tIns="45720" rIns="91440" bIns="45720" rtlCol="0">
            <a:normAutofit/>
          </a:bodyPr>
          <a:lstStyle/>
          <a:p>
            <a:r>
              <a:rPr lang="en-US" sz="1800" dirty="0"/>
              <a:t>Ein Experiment in 26 </a:t>
            </a:r>
            <a:r>
              <a:rPr lang="en-US" sz="1800" dirty="0" err="1"/>
              <a:t>deutschen</a:t>
            </a:r>
            <a:r>
              <a:rPr lang="en-US" sz="1800" dirty="0"/>
              <a:t> </a:t>
            </a:r>
            <a:r>
              <a:rPr lang="en-US" sz="1800" dirty="0" err="1"/>
              <a:t>Großstätten</a:t>
            </a:r>
            <a:r>
              <a:rPr lang="en-US" sz="1800" dirty="0"/>
              <a:t> </a:t>
            </a:r>
            <a:r>
              <a:rPr lang="en-US" sz="1800" dirty="0" err="1"/>
              <a:t>zeigte</a:t>
            </a:r>
            <a:r>
              <a:rPr lang="en-US" sz="1800" dirty="0"/>
              <a:t>, </a:t>
            </a:r>
            <a:r>
              <a:rPr lang="en-US" sz="1800" dirty="0" err="1"/>
              <a:t>dass</a:t>
            </a:r>
            <a:r>
              <a:rPr lang="en-US" sz="1800" dirty="0"/>
              <a:t> Frauen, die </a:t>
            </a:r>
            <a:r>
              <a:rPr lang="en-US" sz="1800" dirty="0" err="1"/>
              <a:t>ein</a:t>
            </a:r>
            <a:r>
              <a:rPr lang="en-US" sz="1800" dirty="0"/>
              <a:t> </a:t>
            </a:r>
            <a:r>
              <a:rPr lang="en-US" sz="1800" dirty="0" err="1"/>
              <a:t>Kopftuch</a:t>
            </a:r>
            <a:r>
              <a:rPr lang="en-US" sz="1800" dirty="0"/>
              <a:t> </a:t>
            </a:r>
            <a:r>
              <a:rPr lang="en-US" sz="1800" dirty="0" err="1"/>
              <a:t>tragen</a:t>
            </a:r>
            <a:r>
              <a:rPr lang="en-US" sz="1800" dirty="0"/>
              <a:t>, </a:t>
            </a:r>
            <a:r>
              <a:rPr lang="de-DE" sz="1800" dirty="0"/>
              <a:t>eine systematisch schlechtere Behandlung erfahren</a:t>
            </a:r>
            <a:endParaRPr lang="en-US" sz="1700" dirty="0"/>
          </a:p>
        </p:txBody>
      </p:sp>
      <p:sp>
        <p:nvSpPr>
          <p:cNvPr id="17"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9" name="Textfeld 8">
            <a:extLst>
              <a:ext uri="{FF2B5EF4-FFF2-40B4-BE49-F238E27FC236}">
                <a16:creationId xmlns:a16="http://schemas.microsoft.com/office/drawing/2014/main" id="{AE0A9A51-1867-47E0-F7DA-057D1F0706B6}"/>
              </a:ext>
            </a:extLst>
          </p:cNvPr>
          <p:cNvSpPr txBox="1"/>
          <p:nvPr/>
        </p:nvSpPr>
        <p:spPr>
          <a:xfrm>
            <a:off x="843887" y="6370685"/>
            <a:ext cx="3429593" cy="276999"/>
          </a:xfrm>
          <a:prstGeom prst="rect">
            <a:avLst/>
          </a:prstGeom>
          <a:noFill/>
        </p:spPr>
        <p:txBody>
          <a:bodyPr wrap="none" rtlCol="0">
            <a:spAutoFit/>
          </a:bodyPr>
          <a:lstStyle/>
          <a:p>
            <a:r>
              <a:rPr lang="de-DE" sz="1200" dirty="0"/>
              <a:t>Quelle: Antidiskriminierungsstelle des Bundes</a:t>
            </a:r>
          </a:p>
        </p:txBody>
      </p:sp>
    </p:spTree>
    <p:extLst>
      <p:ext uri="{BB962C8B-B14F-4D97-AF65-F5344CB8AC3E}">
        <p14:creationId xmlns:p14="http://schemas.microsoft.com/office/powerpoint/2010/main" val="4117155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52A1014-885D-DC49-9089-F0E53F430A27}"/>
              </a:ext>
            </a:extLst>
          </p:cNvPr>
          <p:cNvSpPr>
            <a:spLocks noGrp="1"/>
          </p:cNvSpPr>
          <p:nvPr>
            <p:ph type="title"/>
          </p:nvPr>
        </p:nvSpPr>
        <p:spPr>
          <a:xfrm>
            <a:off x="758952" y="420625"/>
            <a:ext cx="10667998" cy="1326814"/>
          </a:xfrm>
        </p:spPr>
        <p:txBody>
          <a:bodyPr anchor="ctr">
            <a:normAutofit/>
          </a:bodyPr>
          <a:lstStyle/>
          <a:p>
            <a:endParaRPr lang="de-DE" dirty="0"/>
          </a:p>
        </p:txBody>
      </p:sp>
      <p:cxnSp>
        <p:nvCxnSpPr>
          <p:cNvPr id="13" name="Straight Connector 12">
            <a:extLst>
              <a:ext uri="{FF2B5EF4-FFF2-40B4-BE49-F238E27FC236}">
                <a16:creationId xmlns:a16="http://schemas.microsoft.com/office/drawing/2014/main" id="{4D5E13B1-3A31-47C7-8474-7A3DE6006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3888" y="1976039"/>
            <a:ext cx="1051560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 name="Inhaltsplatzhalter 3">
            <a:extLst>
              <a:ext uri="{FF2B5EF4-FFF2-40B4-BE49-F238E27FC236}">
                <a16:creationId xmlns:a16="http://schemas.microsoft.com/office/drawing/2014/main" id="{8D40F7A8-6655-C047-A3FA-11B76DF81894}"/>
              </a:ext>
            </a:extLst>
          </p:cNvPr>
          <p:cNvPicPr>
            <a:picLocks noChangeAspect="1"/>
          </p:cNvPicPr>
          <p:nvPr/>
        </p:nvPicPr>
        <p:blipFill>
          <a:blip r:embed="rId2"/>
          <a:stretch>
            <a:fillRect/>
          </a:stretch>
        </p:blipFill>
        <p:spPr>
          <a:xfrm>
            <a:off x="1116121" y="2369489"/>
            <a:ext cx="6061364" cy="3409517"/>
          </a:xfrm>
          <a:prstGeom prst="rect">
            <a:avLst/>
          </a:prstGeom>
        </p:spPr>
      </p:pic>
      <p:sp>
        <p:nvSpPr>
          <p:cNvPr id="8" name="Content Placeholder 7">
            <a:extLst>
              <a:ext uri="{FF2B5EF4-FFF2-40B4-BE49-F238E27FC236}">
                <a16:creationId xmlns:a16="http://schemas.microsoft.com/office/drawing/2014/main" id="{7F134E4A-124B-0C5A-5009-A986DB42522C}"/>
              </a:ext>
            </a:extLst>
          </p:cNvPr>
          <p:cNvSpPr>
            <a:spLocks noGrp="1"/>
          </p:cNvSpPr>
          <p:nvPr>
            <p:ph idx="1"/>
          </p:nvPr>
        </p:nvSpPr>
        <p:spPr>
          <a:xfrm>
            <a:off x="7335982" y="2202302"/>
            <a:ext cx="4093889" cy="3579788"/>
          </a:xfrm>
        </p:spPr>
        <p:txBody>
          <a:bodyPr>
            <a:normAutofit/>
          </a:bodyPr>
          <a:lstStyle/>
          <a:p>
            <a:r>
              <a:rPr lang="de-DE" dirty="0"/>
              <a:t>Menschen, die sichtbaren Minderheiten angehören werden in Deutschland doppelt so oft von der Polizei kontrolliert wie Angehörige der Mehrheitsbevölkerung.</a:t>
            </a:r>
          </a:p>
          <a:p>
            <a:r>
              <a:rPr lang="en-US" dirty="0"/>
              <a:t> </a:t>
            </a:r>
            <a:r>
              <a:rPr lang="en-US" dirty="0" err="1"/>
              <a:t>Wenn</a:t>
            </a:r>
            <a:r>
              <a:rPr lang="en-US" dirty="0"/>
              <a:t> es </a:t>
            </a:r>
            <a:r>
              <a:rPr lang="en-US" dirty="0" err="1"/>
              <a:t>bei</a:t>
            </a:r>
            <a:r>
              <a:rPr lang="en-US" dirty="0"/>
              <a:t> </a:t>
            </a:r>
            <a:r>
              <a:rPr lang="en-US" dirty="0" err="1"/>
              <a:t>Polizeikontakten</a:t>
            </a:r>
            <a:r>
              <a:rPr lang="en-US" dirty="0"/>
              <a:t> </a:t>
            </a:r>
            <a:r>
              <a:rPr lang="en-US" dirty="0" err="1"/>
              <a:t>zu</a:t>
            </a:r>
            <a:r>
              <a:rPr lang="en-US" dirty="0"/>
              <a:t> </a:t>
            </a:r>
            <a:r>
              <a:rPr lang="en-US" dirty="0" err="1"/>
              <a:t>Gewalt</a:t>
            </a:r>
            <a:r>
              <a:rPr lang="en-US" dirty="0"/>
              <a:t> </a:t>
            </a:r>
            <a:r>
              <a:rPr lang="en-US" dirty="0" err="1"/>
              <a:t>kam</a:t>
            </a:r>
            <a:r>
              <a:rPr lang="en-US" dirty="0"/>
              <a:t>, </a:t>
            </a:r>
            <a:r>
              <a:rPr lang="en-US" dirty="0" err="1"/>
              <a:t>fühlten</a:t>
            </a:r>
            <a:r>
              <a:rPr lang="en-US" dirty="0"/>
              <a:t> </a:t>
            </a:r>
            <a:r>
              <a:rPr lang="en-US" dirty="0" err="1"/>
              <a:t>sich</a:t>
            </a:r>
            <a:r>
              <a:rPr lang="en-US" dirty="0"/>
              <a:t> 62 </a:t>
            </a:r>
            <a:r>
              <a:rPr lang="en-US" dirty="0" err="1"/>
              <a:t>Prozent</a:t>
            </a:r>
            <a:r>
              <a:rPr lang="en-US" dirty="0"/>
              <a:t> </a:t>
            </a:r>
            <a:r>
              <a:rPr lang="en-US" dirty="0" err="1"/>
              <a:t>dabei</a:t>
            </a:r>
            <a:r>
              <a:rPr lang="en-US" dirty="0"/>
              <a:t> </a:t>
            </a:r>
            <a:r>
              <a:rPr lang="en-US" dirty="0" err="1"/>
              <a:t>diskriminiert</a:t>
            </a:r>
            <a:r>
              <a:rPr lang="en-US" dirty="0"/>
              <a:t>. </a:t>
            </a:r>
          </a:p>
        </p:txBody>
      </p:sp>
      <p:sp>
        <p:nvSpPr>
          <p:cNvPr id="15"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9" name="Textfeld 8">
            <a:extLst>
              <a:ext uri="{FF2B5EF4-FFF2-40B4-BE49-F238E27FC236}">
                <a16:creationId xmlns:a16="http://schemas.microsoft.com/office/drawing/2014/main" id="{CD8EFF58-3659-AA25-BDEF-B6F6B8D01262}"/>
              </a:ext>
            </a:extLst>
          </p:cNvPr>
          <p:cNvSpPr txBox="1"/>
          <p:nvPr/>
        </p:nvSpPr>
        <p:spPr>
          <a:xfrm>
            <a:off x="1116120" y="5820340"/>
            <a:ext cx="3429593" cy="276999"/>
          </a:xfrm>
          <a:prstGeom prst="rect">
            <a:avLst/>
          </a:prstGeom>
          <a:noFill/>
        </p:spPr>
        <p:txBody>
          <a:bodyPr wrap="none" rtlCol="0">
            <a:spAutoFit/>
          </a:bodyPr>
          <a:lstStyle/>
          <a:p>
            <a:r>
              <a:rPr lang="de-DE" sz="1200" dirty="0"/>
              <a:t>Quelle: Antidiskriminierungsstelle des Bundes</a:t>
            </a:r>
          </a:p>
        </p:txBody>
      </p:sp>
    </p:spTree>
    <p:extLst>
      <p:ext uri="{BB962C8B-B14F-4D97-AF65-F5344CB8AC3E}">
        <p14:creationId xmlns:p14="http://schemas.microsoft.com/office/powerpoint/2010/main" val="254986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0" name="Straight Connector 9">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2C83D7D-DD62-514E-88FE-3FEC1B658E12}"/>
              </a:ext>
            </a:extLst>
          </p:cNvPr>
          <p:cNvSpPr>
            <a:spLocks noGrp="1"/>
          </p:cNvSpPr>
          <p:nvPr>
            <p:ph type="title"/>
          </p:nvPr>
        </p:nvSpPr>
        <p:spPr>
          <a:xfrm>
            <a:off x="1078991" y="28303"/>
            <a:ext cx="9052560" cy="1251857"/>
          </a:xfrm>
        </p:spPr>
        <p:txBody>
          <a:bodyPr vert="horz" lIns="91440" tIns="45720" rIns="91440" bIns="45720" rtlCol="0" anchor="t">
            <a:normAutofit fontScale="90000"/>
          </a:bodyPr>
          <a:lstStyle/>
          <a:p>
            <a:r>
              <a:rPr lang="en-US" sz="7200" dirty="0" err="1"/>
              <a:t>Rassismus</a:t>
            </a:r>
            <a:r>
              <a:rPr lang="en-US" sz="7200" dirty="0"/>
              <a:t> in Deutschland</a:t>
            </a:r>
          </a:p>
        </p:txBody>
      </p:sp>
      <p:sp>
        <p:nvSpPr>
          <p:cNvPr id="3" name="Textplatzhalter 2">
            <a:extLst>
              <a:ext uri="{FF2B5EF4-FFF2-40B4-BE49-F238E27FC236}">
                <a16:creationId xmlns:a16="http://schemas.microsoft.com/office/drawing/2014/main" id="{E5444F0F-A0A2-FC41-877A-D6D7FD5A4EB1}"/>
              </a:ext>
            </a:extLst>
          </p:cNvPr>
          <p:cNvSpPr>
            <a:spLocks noGrp="1"/>
          </p:cNvSpPr>
          <p:nvPr>
            <p:ph type="body" idx="1"/>
          </p:nvPr>
        </p:nvSpPr>
        <p:spPr>
          <a:xfrm>
            <a:off x="758951" y="1143294"/>
            <a:ext cx="11025057" cy="5981172"/>
          </a:xfrm>
        </p:spPr>
        <p:txBody>
          <a:bodyPr vert="horz" lIns="91440" tIns="45720" rIns="91440" bIns="45720" rtlCol="0">
            <a:normAutofit/>
          </a:bodyPr>
          <a:lstStyle/>
          <a:p>
            <a:pPr marL="342900" indent="-342900">
              <a:lnSpc>
                <a:spcPct val="100000"/>
              </a:lnSpc>
              <a:buFontTx/>
              <a:buChar char="-"/>
            </a:pPr>
            <a:r>
              <a:rPr lang="de-DE" i="0" dirty="0"/>
              <a:t>Studien zeigen, dass Rassismus auch in </a:t>
            </a:r>
            <a:r>
              <a:rPr lang="de-DE" b="1" i="0" dirty="0"/>
              <a:t>Deutschland </a:t>
            </a:r>
            <a:r>
              <a:rPr lang="de-DE" i="0" dirty="0"/>
              <a:t>ein Problem ist</a:t>
            </a:r>
          </a:p>
          <a:p>
            <a:pPr marL="342900" indent="-342900">
              <a:lnSpc>
                <a:spcPct val="100000"/>
              </a:lnSpc>
              <a:buFontTx/>
              <a:buChar char="-"/>
            </a:pPr>
            <a:r>
              <a:rPr lang="de-DE" b="1" i="0" dirty="0"/>
              <a:t>2/3 </a:t>
            </a:r>
            <a:r>
              <a:rPr lang="de-DE" i="0" dirty="0"/>
              <a:t>der Befragten sind der Auffassung, dass es zu </a:t>
            </a:r>
            <a:r>
              <a:rPr lang="de-DE" b="1" i="0" dirty="0"/>
              <a:t>viele </a:t>
            </a:r>
            <a:r>
              <a:rPr lang="de-DE" i="0" dirty="0"/>
              <a:t>Ausländer in Deutschland geben würde</a:t>
            </a:r>
          </a:p>
          <a:p>
            <a:pPr marL="342900" indent="-342900">
              <a:lnSpc>
                <a:spcPct val="100000"/>
              </a:lnSpc>
              <a:buFontTx/>
              <a:buChar char="-"/>
            </a:pPr>
            <a:r>
              <a:rPr lang="de-DE" i="0" dirty="0"/>
              <a:t>Weitere Studien zeigen, dass eine Abneigung gegenüber bestimmten Menschengruppen besteht: </a:t>
            </a:r>
          </a:p>
          <a:p>
            <a:pPr marL="342900" indent="-342900">
              <a:lnSpc>
                <a:spcPct val="100000"/>
              </a:lnSpc>
              <a:buFontTx/>
              <a:buChar char="-"/>
            </a:pPr>
            <a:r>
              <a:rPr lang="de-DE" b="1" i="0" dirty="0"/>
              <a:t>54 Prozent</a:t>
            </a:r>
            <a:r>
              <a:rPr lang="de-DE" i="0" dirty="0"/>
              <a:t> der Befragten stimmen </a:t>
            </a:r>
            <a:r>
              <a:rPr lang="de-DE" b="1" i="0" dirty="0"/>
              <a:t>negativen Aussagen über Asylsuchende </a:t>
            </a:r>
            <a:r>
              <a:rPr lang="de-DE" i="0" dirty="0"/>
              <a:t>zu,</a:t>
            </a:r>
          </a:p>
          <a:p>
            <a:pPr marL="342900" indent="-342900">
              <a:lnSpc>
                <a:spcPct val="100000"/>
              </a:lnSpc>
              <a:buFontTx/>
              <a:buChar char="-"/>
            </a:pPr>
            <a:r>
              <a:rPr lang="de-DE" i="0" dirty="0"/>
              <a:t>fast</a:t>
            </a:r>
            <a:r>
              <a:rPr lang="de-DE" b="1" i="0" dirty="0"/>
              <a:t> jeder fünfte</a:t>
            </a:r>
            <a:r>
              <a:rPr lang="de-DE" i="0" dirty="0"/>
              <a:t> Befragte stimmt </a:t>
            </a:r>
            <a:r>
              <a:rPr lang="de-DE" b="1" i="0" dirty="0"/>
              <a:t>muslimfeindlichen Aussagen </a:t>
            </a:r>
            <a:r>
              <a:rPr lang="de-DE" i="0" dirty="0"/>
              <a:t>zu</a:t>
            </a:r>
          </a:p>
          <a:p>
            <a:pPr marL="342900" indent="-342900">
              <a:lnSpc>
                <a:spcPct val="100000"/>
              </a:lnSpc>
              <a:buFontTx/>
              <a:buChar char="-"/>
            </a:pPr>
            <a:r>
              <a:rPr lang="de-DE" i="0" dirty="0"/>
              <a:t>fast </a:t>
            </a:r>
            <a:r>
              <a:rPr lang="de-DE" b="1" i="0" dirty="0"/>
              <a:t>jeder zehnte</a:t>
            </a:r>
            <a:r>
              <a:rPr lang="de-DE" i="0" dirty="0"/>
              <a:t> Befragte stimmt der Aussage zu, dass Deutschland eigentlich anderen Völkern und Nationen von Natur aus überlegen sei.</a:t>
            </a:r>
          </a:p>
        </p:txBody>
      </p:sp>
      <p:cxnSp>
        <p:nvCxnSpPr>
          <p:cNvPr id="14" name="Straight Connector 13">
            <a:extLst>
              <a:ext uri="{FF2B5EF4-FFF2-40B4-BE49-F238E27FC236}">
                <a16:creationId xmlns:a16="http://schemas.microsoft.com/office/drawing/2014/main" id="{D81E42A3-743C-4C15-9DA8-93AA9AEBFB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Freeform 6">
            <a:extLst>
              <a:ext uri="{FF2B5EF4-FFF2-40B4-BE49-F238E27FC236}">
                <a16:creationId xmlns:a16="http://schemas.microsoft.com/office/drawing/2014/main" id="{7021D92D-08FF-45A6-9109-AC9462C7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43293"/>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3235415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7C1F99-81D8-6C40-9E8E-75FD4CF89425}"/>
              </a:ext>
            </a:extLst>
          </p:cNvPr>
          <p:cNvSpPr>
            <a:spLocks noGrp="1"/>
          </p:cNvSpPr>
          <p:nvPr>
            <p:ph type="title"/>
          </p:nvPr>
        </p:nvSpPr>
        <p:spPr>
          <a:xfrm>
            <a:off x="762525" y="166256"/>
            <a:ext cx="10666949" cy="1285148"/>
          </a:xfrm>
        </p:spPr>
        <p:txBody>
          <a:bodyPr>
            <a:normAutofit fontScale="90000"/>
          </a:bodyPr>
          <a:lstStyle/>
          <a:p>
            <a:r>
              <a:rPr lang="de-DE" dirty="0"/>
              <a:t>Rassismus in der Schule (Umfrage in der Schule)</a:t>
            </a:r>
          </a:p>
        </p:txBody>
      </p:sp>
      <p:graphicFrame>
        <p:nvGraphicFramePr>
          <p:cNvPr id="5" name="Textplatzhalter 2">
            <a:extLst>
              <a:ext uri="{FF2B5EF4-FFF2-40B4-BE49-F238E27FC236}">
                <a16:creationId xmlns:a16="http://schemas.microsoft.com/office/drawing/2014/main" id="{3F0104C5-9A20-4B12-3A79-D9A3670163EB}"/>
              </a:ext>
            </a:extLst>
          </p:cNvPr>
          <p:cNvGraphicFramePr/>
          <p:nvPr>
            <p:extLst>
              <p:ext uri="{D42A27DB-BD31-4B8C-83A1-F6EECF244321}">
                <p14:modId xmlns:p14="http://schemas.microsoft.com/office/powerpoint/2010/main" val="1121116687"/>
              </p:ext>
            </p:extLst>
          </p:nvPr>
        </p:nvGraphicFramePr>
        <p:xfrm>
          <a:off x="0" y="1828801"/>
          <a:ext cx="12192000" cy="48629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5574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5AF9FB-6E67-429B-914B-BB714768F988}"/>
              </a:ext>
            </a:extLst>
          </p:cNvPr>
          <p:cNvSpPr>
            <a:spLocks noGrp="1"/>
          </p:cNvSpPr>
          <p:nvPr>
            <p:ph type="title"/>
          </p:nvPr>
        </p:nvSpPr>
        <p:spPr>
          <a:xfrm>
            <a:off x="2231135" y="390359"/>
            <a:ext cx="7729728" cy="1188720"/>
          </a:xfrm>
        </p:spPr>
        <p:txBody>
          <a:bodyPr/>
          <a:lstStyle/>
          <a:p>
            <a:r>
              <a:rPr lang="de-DE" dirty="0"/>
              <a:t>Alltagsrassismus</a:t>
            </a:r>
          </a:p>
        </p:txBody>
      </p:sp>
      <p:pic>
        <p:nvPicPr>
          <p:cNvPr id="8" name="Inhaltsplatzhalter 7" descr="Ein Bild, das Person, darstellend, Gruppe, Personen enthält.&#10;&#10;Automatisch generierte Beschreibung">
            <a:extLst>
              <a:ext uri="{FF2B5EF4-FFF2-40B4-BE49-F238E27FC236}">
                <a16:creationId xmlns:a16="http://schemas.microsoft.com/office/drawing/2014/main" id="{87625230-0E56-874F-9619-3B7DB98EDD86}"/>
              </a:ext>
            </a:extLst>
          </p:cNvPr>
          <p:cNvPicPr>
            <a:picLocks noGrp="1" noChangeAspect="1"/>
          </p:cNvPicPr>
          <p:nvPr>
            <p:ph idx="1"/>
          </p:nvPr>
        </p:nvPicPr>
        <p:blipFill>
          <a:blip r:embed="rId2"/>
          <a:stretch>
            <a:fillRect/>
          </a:stretch>
        </p:blipFill>
        <p:spPr>
          <a:xfrm>
            <a:off x="1206500" y="1248064"/>
            <a:ext cx="9779000" cy="5219577"/>
          </a:xfrm>
        </p:spPr>
      </p:pic>
    </p:spTree>
    <p:extLst>
      <p:ext uri="{BB962C8B-B14F-4D97-AF65-F5344CB8AC3E}">
        <p14:creationId xmlns:p14="http://schemas.microsoft.com/office/powerpoint/2010/main" val="874060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BAC8A0-F6DE-2F60-15D8-1E97203C5D30}"/>
              </a:ext>
            </a:extLst>
          </p:cNvPr>
          <p:cNvSpPr>
            <a:spLocks noGrp="1"/>
          </p:cNvSpPr>
          <p:nvPr>
            <p:ph type="title"/>
          </p:nvPr>
        </p:nvSpPr>
        <p:spPr/>
        <p:txBody>
          <a:bodyPr/>
          <a:lstStyle/>
          <a:p>
            <a:r>
              <a:rPr lang="de-DE" dirty="0"/>
              <a:t>Folie im Nachhinein hinzugefügt</a:t>
            </a:r>
          </a:p>
        </p:txBody>
      </p:sp>
      <p:sp>
        <p:nvSpPr>
          <p:cNvPr id="3" name="Inhaltsplatzhalter 2">
            <a:extLst>
              <a:ext uri="{FF2B5EF4-FFF2-40B4-BE49-F238E27FC236}">
                <a16:creationId xmlns:a16="http://schemas.microsoft.com/office/drawing/2014/main" id="{4192D62F-B73D-0495-F769-F8B0A9416FD8}"/>
              </a:ext>
            </a:extLst>
          </p:cNvPr>
          <p:cNvSpPr>
            <a:spLocks noGrp="1"/>
          </p:cNvSpPr>
          <p:nvPr>
            <p:ph idx="1"/>
          </p:nvPr>
        </p:nvSpPr>
        <p:spPr/>
        <p:txBody>
          <a:bodyPr/>
          <a:lstStyle/>
          <a:p>
            <a:pPr marL="0" indent="0">
              <a:buNone/>
            </a:pPr>
            <a:r>
              <a:rPr lang="de-DE" dirty="0"/>
              <a:t>Hier wurde das Publikum einbezogen. Sie sollten die Personen auf den Bildern beschreiben. Es stellte sich heraus, dass einige Schüler*innen sich bei der Beschreibung der Personen an Stereotypen orientierten. Das Ziel dieser Arbeitsphase war ein </a:t>
            </a:r>
            <a:r>
              <a:rPr lang="de-DE" b="1" dirty="0"/>
              <a:t>Selbstexperiment</a:t>
            </a:r>
            <a:r>
              <a:rPr lang="de-DE" dirty="0"/>
              <a:t> (wie rassistisch sind wir? Sind wir frei von Vorurteilen), wodurch das unbewusste Othering in den Vordergrund rückte. </a:t>
            </a:r>
          </a:p>
        </p:txBody>
      </p:sp>
    </p:spTree>
    <p:extLst>
      <p:ext uri="{BB962C8B-B14F-4D97-AF65-F5344CB8AC3E}">
        <p14:creationId xmlns:p14="http://schemas.microsoft.com/office/powerpoint/2010/main" val="3257415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45"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47" name="Straight Connector 46">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49" name="Rectangle 48">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el 11">
            <a:extLst>
              <a:ext uri="{FF2B5EF4-FFF2-40B4-BE49-F238E27FC236}">
                <a16:creationId xmlns:a16="http://schemas.microsoft.com/office/drawing/2014/main" id="{2DB71D83-ABF4-5640-BF22-A4D6D4FEAB6C}"/>
              </a:ext>
            </a:extLst>
          </p:cNvPr>
          <p:cNvSpPr>
            <a:spLocks noGrp="1"/>
          </p:cNvSpPr>
          <p:nvPr>
            <p:ph type="title"/>
          </p:nvPr>
        </p:nvSpPr>
        <p:spPr>
          <a:xfrm>
            <a:off x="4784057" y="4176216"/>
            <a:ext cx="6645925" cy="1296537"/>
          </a:xfrm>
        </p:spPr>
        <p:txBody>
          <a:bodyPr vert="horz" lIns="91440" tIns="45720" rIns="91440" bIns="45720" rtlCol="0" anchor="ctr">
            <a:normAutofit/>
          </a:bodyPr>
          <a:lstStyle/>
          <a:p>
            <a:r>
              <a:rPr lang="en-US" sz="5000" b="1" i="1" kern="1200" spc="100" baseline="0">
                <a:solidFill>
                  <a:schemeClr val="tx1">
                    <a:lumMod val="85000"/>
                    <a:lumOff val="15000"/>
                  </a:schemeClr>
                </a:solidFill>
                <a:latin typeface="+mj-lt"/>
                <a:ea typeface="+mj-ea"/>
                <a:cs typeface="+mj-cs"/>
              </a:rPr>
              <a:t>Was ist dein Safeplace? </a:t>
            </a:r>
          </a:p>
        </p:txBody>
      </p:sp>
      <p:pic>
        <p:nvPicPr>
          <p:cNvPr id="7" name="Grafik 6">
            <a:extLst>
              <a:ext uri="{FF2B5EF4-FFF2-40B4-BE49-F238E27FC236}">
                <a16:creationId xmlns:a16="http://schemas.microsoft.com/office/drawing/2014/main" id="{4C6AD056-9799-B343-B9AE-DEEAB3A7BDAB}"/>
              </a:ext>
            </a:extLst>
          </p:cNvPr>
          <p:cNvPicPr>
            <a:picLocks noChangeAspect="1"/>
          </p:cNvPicPr>
          <p:nvPr/>
        </p:nvPicPr>
        <p:blipFill rotWithShape="1">
          <a:blip r:embed="rId3"/>
          <a:srcRect l="37850" r="12913" b="-1"/>
          <a:stretch/>
        </p:blipFill>
        <p:spPr>
          <a:xfrm>
            <a:off x="20" y="2122218"/>
            <a:ext cx="3730732" cy="4735782"/>
          </a:xfrm>
          <a:custGeom>
            <a:avLst/>
            <a:gdLst/>
            <a:ahLst/>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p:spPr>
      </p:pic>
      <p:pic>
        <p:nvPicPr>
          <p:cNvPr id="6" name="Grafik 5">
            <a:extLst>
              <a:ext uri="{FF2B5EF4-FFF2-40B4-BE49-F238E27FC236}">
                <a16:creationId xmlns:a16="http://schemas.microsoft.com/office/drawing/2014/main" id="{02FA2813-0F2E-7A43-B22E-8F1B379744CD}"/>
              </a:ext>
            </a:extLst>
          </p:cNvPr>
          <p:cNvPicPr>
            <a:picLocks noChangeAspect="1"/>
          </p:cNvPicPr>
          <p:nvPr/>
        </p:nvPicPr>
        <p:blipFill rotWithShape="1">
          <a:blip r:embed="rId4"/>
          <a:srcRect l="3186" r="-1" b="-1"/>
          <a:stretch/>
        </p:blipFill>
        <p:spPr>
          <a:xfrm>
            <a:off x="1081982" y="-4332"/>
            <a:ext cx="4242816" cy="2454158"/>
          </a:xfrm>
          <a:custGeom>
            <a:avLst/>
            <a:gdLst/>
            <a:ahLst/>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p:spPr>
      </p:pic>
      <p:pic>
        <p:nvPicPr>
          <p:cNvPr id="5" name="Grafik 4">
            <a:extLst>
              <a:ext uri="{FF2B5EF4-FFF2-40B4-BE49-F238E27FC236}">
                <a16:creationId xmlns:a16="http://schemas.microsoft.com/office/drawing/2014/main" id="{1EAD71C1-AECC-EC4F-9651-8886BFCCC9C6}"/>
              </a:ext>
            </a:extLst>
          </p:cNvPr>
          <p:cNvPicPr>
            <a:picLocks noChangeAspect="1"/>
          </p:cNvPicPr>
          <p:nvPr/>
        </p:nvPicPr>
        <p:blipFill rotWithShape="1">
          <a:blip r:embed="rId5"/>
          <a:srcRect l="8211" r="25290" b="1"/>
          <a:stretch/>
        </p:blipFill>
        <p:spPr>
          <a:xfrm>
            <a:off x="5347279" y="556148"/>
            <a:ext cx="3182112" cy="3182112"/>
          </a:xfrm>
          <a:custGeom>
            <a:avLst/>
            <a:gdLst/>
            <a:ahLst/>
            <a:cxnLst/>
            <a:rect l="l" t="t" r="r" b="b"/>
            <a:pathLst>
              <a:path w="3182112" h="3182112">
                <a:moveTo>
                  <a:pt x="1591056" y="0"/>
                </a:moveTo>
                <a:cubicBezTo>
                  <a:pt x="2469772" y="0"/>
                  <a:pt x="3182112" y="712340"/>
                  <a:pt x="3182112" y="1591056"/>
                </a:cubicBezTo>
                <a:cubicBezTo>
                  <a:pt x="3182112" y="2469772"/>
                  <a:pt x="2469772" y="3182112"/>
                  <a:pt x="1591056" y="3182112"/>
                </a:cubicBezTo>
                <a:cubicBezTo>
                  <a:pt x="712340" y="3182112"/>
                  <a:pt x="0" y="2469772"/>
                  <a:pt x="0" y="1591056"/>
                </a:cubicBezTo>
                <a:cubicBezTo>
                  <a:pt x="0" y="712340"/>
                  <a:pt x="712340" y="0"/>
                  <a:pt x="1591056" y="0"/>
                </a:cubicBezTo>
                <a:close/>
              </a:path>
            </a:pathLst>
          </a:custGeom>
        </p:spPr>
      </p:pic>
      <p:pic>
        <p:nvPicPr>
          <p:cNvPr id="4" name="Grafik 3">
            <a:extLst>
              <a:ext uri="{FF2B5EF4-FFF2-40B4-BE49-F238E27FC236}">
                <a16:creationId xmlns:a16="http://schemas.microsoft.com/office/drawing/2014/main" id="{E2FFFC96-51DB-A043-83D9-A74EC8CA0F7A}"/>
              </a:ext>
            </a:extLst>
          </p:cNvPr>
          <p:cNvPicPr>
            <a:picLocks noChangeAspect="1"/>
          </p:cNvPicPr>
          <p:nvPr/>
        </p:nvPicPr>
        <p:blipFill rotWithShape="1">
          <a:blip r:embed="rId6"/>
          <a:srcRect l="20692" r="17519"/>
          <a:stretch/>
        </p:blipFill>
        <p:spPr>
          <a:xfrm>
            <a:off x="8752568" y="-4331"/>
            <a:ext cx="3439432" cy="3785157"/>
          </a:xfrm>
          <a:custGeom>
            <a:avLst/>
            <a:gdLst/>
            <a:ahLst/>
            <a:cxnLst/>
            <a:rect l="l" t="t" r="r" b="b"/>
            <a:pathLst>
              <a:path w="3439432" h="3785157">
                <a:moveTo>
                  <a:pt x="198262" y="0"/>
                </a:moveTo>
                <a:lnTo>
                  <a:pt x="3439432" y="0"/>
                </a:lnTo>
                <a:lnTo>
                  <a:pt x="3439432" y="3697836"/>
                </a:lnTo>
                <a:lnTo>
                  <a:pt x="3318024" y="3729054"/>
                </a:lnTo>
                <a:cubicBezTo>
                  <a:pt x="3138258" y="3765839"/>
                  <a:pt x="2952129" y="3785157"/>
                  <a:pt x="2761488" y="3785157"/>
                </a:cubicBezTo>
                <a:cubicBezTo>
                  <a:pt x="1236360" y="3785157"/>
                  <a:pt x="0" y="2548797"/>
                  <a:pt x="0" y="1023669"/>
                </a:cubicBezTo>
                <a:cubicBezTo>
                  <a:pt x="0" y="737708"/>
                  <a:pt x="43466" y="461898"/>
                  <a:pt x="124151" y="202487"/>
                </a:cubicBezTo>
                <a:close/>
              </a:path>
            </a:pathLst>
          </a:custGeom>
        </p:spPr>
      </p:pic>
      <p:cxnSp>
        <p:nvCxnSpPr>
          <p:cNvPr id="51" name="Straight Connector 50">
            <a:extLst>
              <a:ext uri="{FF2B5EF4-FFF2-40B4-BE49-F238E27FC236}">
                <a16:creationId xmlns:a16="http://schemas.microsoft.com/office/drawing/2014/main" id="{E3764B20-41E4-4DFF-8614-E74A127D72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65924" y="4389120"/>
            <a:ext cx="0" cy="24688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63143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A2F5F8-F29E-4BC3-9B47-D53D46AC7C97}"/>
              </a:ext>
            </a:extLst>
          </p:cNvPr>
          <p:cNvSpPr>
            <a:spLocks noGrp="1"/>
          </p:cNvSpPr>
          <p:nvPr>
            <p:ph type="title"/>
          </p:nvPr>
        </p:nvSpPr>
        <p:spPr/>
        <p:txBody>
          <a:bodyPr/>
          <a:lstStyle/>
          <a:p>
            <a:r>
              <a:rPr lang="de-DE" dirty="0"/>
              <a:t>Definition und Beispiele</a:t>
            </a:r>
          </a:p>
        </p:txBody>
      </p:sp>
      <p:sp>
        <p:nvSpPr>
          <p:cNvPr id="3" name="Inhaltsplatzhalter 2">
            <a:extLst>
              <a:ext uri="{FF2B5EF4-FFF2-40B4-BE49-F238E27FC236}">
                <a16:creationId xmlns:a16="http://schemas.microsoft.com/office/drawing/2014/main" id="{85334E61-AA77-4789-8A07-A5D795F25096}"/>
              </a:ext>
            </a:extLst>
          </p:cNvPr>
          <p:cNvSpPr>
            <a:spLocks noGrp="1"/>
          </p:cNvSpPr>
          <p:nvPr>
            <p:ph sz="half" idx="1"/>
          </p:nvPr>
        </p:nvSpPr>
        <p:spPr>
          <a:xfrm>
            <a:off x="382795" y="3519787"/>
            <a:ext cx="4271771" cy="3101982"/>
          </a:xfrm>
        </p:spPr>
        <p:txBody>
          <a:bodyPr>
            <a:normAutofit/>
          </a:bodyPr>
          <a:lstStyle/>
          <a:p>
            <a:pPr marL="0" indent="0" algn="ctr">
              <a:buNone/>
            </a:pPr>
            <a:r>
              <a:rPr lang="de-DE" sz="2400" dirty="0">
                <a:latin typeface="Times New Roman" panose="02020603050405020304" pitchFamily="18" charset="0"/>
                <a:cs typeface="Times New Roman" panose="02020603050405020304" pitchFamily="18" charset="0"/>
              </a:rPr>
              <a:t>Definition:</a:t>
            </a:r>
          </a:p>
          <a:p>
            <a:r>
              <a:rPr lang="de-DE" sz="2400" dirty="0">
                <a:latin typeface="Times New Roman" panose="02020603050405020304" pitchFamily="18" charset="0"/>
                <a:cs typeface="Times New Roman" panose="02020603050405020304" pitchFamily="18" charset="0"/>
              </a:rPr>
              <a:t>Unterbegriff von Rassismus </a:t>
            </a:r>
          </a:p>
          <a:p>
            <a:r>
              <a:rPr lang="de-DE" sz="2400" dirty="0">
                <a:latin typeface="Times New Roman" panose="02020603050405020304" pitchFamily="18" charset="0"/>
                <a:cs typeface="Times New Roman" panose="02020603050405020304" pitchFamily="18" charset="0"/>
              </a:rPr>
              <a:t>Rassismus, den man Alltäglich erlebt </a:t>
            </a:r>
          </a:p>
          <a:p>
            <a:endParaRPr lang="de-DE" sz="2000" dirty="0"/>
          </a:p>
        </p:txBody>
      </p:sp>
      <p:sp>
        <p:nvSpPr>
          <p:cNvPr id="5" name="Textplatzhalter 4"/>
          <p:cNvSpPr>
            <a:spLocks noGrp="1"/>
          </p:cNvSpPr>
          <p:nvPr>
            <p:ph sz="half" idx="2"/>
          </p:nvPr>
        </p:nvSpPr>
        <p:spPr>
          <a:xfrm>
            <a:off x="6744596" y="1740179"/>
            <a:ext cx="4270247" cy="3101982"/>
          </a:xfrm>
        </p:spPr>
        <p:txBody>
          <a:bodyPr/>
          <a:lstStyle/>
          <a:p>
            <a:pPr algn="ctr"/>
            <a:r>
              <a:rPr lang="de-DE" dirty="0"/>
              <a:t>Beispiele</a:t>
            </a:r>
            <a:endParaRPr lang="en-GB" dirty="0"/>
          </a:p>
        </p:txBody>
      </p:sp>
      <p:pic>
        <p:nvPicPr>
          <p:cNvPr id="8" name="Grafik 7"/>
          <p:cNvPicPr>
            <a:picLocks noChangeAspect="1"/>
          </p:cNvPicPr>
          <p:nvPr/>
        </p:nvPicPr>
        <p:blipFill>
          <a:blip r:embed="rId2"/>
          <a:stretch>
            <a:fillRect/>
          </a:stretch>
        </p:blipFill>
        <p:spPr>
          <a:xfrm>
            <a:off x="5977127" y="3344725"/>
            <a:ext cx="2857500" cy="1600200"/>
          </a:xfrm>
          <a:prstGeom prst="rect">
            <a:avLst/>
          </a:prstGeom>
        </p:spPr>
      </p:pic>
      <p:pic>
        <p:nvPicPr>
          <p:cNvPr id="9" name="Grafik 8"/>
          <p:cNvPicPr>
            <a:picLocks noChangeAspect="1"/>
          </p:cNvPicPr>
          <p:nvPr/>
        </p:nvPicPr>
        <p:blipFill>
          <a:blip r:embed="rId3"/>
          <a:stretch>
            <a:fillRect/>
          </a:stretch>
        </p:blipFill>
        <p:spPr>
          <a:xfrm>
            <a:off x="8473438" y="3189734"/>
            <a:ext cx="3133725" cy="1457325"/>
          </a:xfrm>
          <a:prstGeom prst="rect">
            <a:avLst/>
          </a:prstGeom>
        </p:spPr>
      </p:pic>
      <p:pic>
        <p:nvPicPr>
          <p:cNvPr id="10" name="Grafik 9"/>
          <p:cNvPicPr>
            <a:picLocks noChangeAspect="1"/>
          </p:cNvPicPr>
          <p:nvPr/>
        </p:nvPicPr>
        <p:blipFill>
          <a:blip r:embed="rId4"/>
          <a:stretch>
            <a:fillRect/>
          </a:stretch>
        </p:blipFill>
        <p:spPr>
          <a:xfrm>
            <a:off x="4787008" y="4908872"/>
            <a:ext cx="3915177" cy="1869650"/>
          </a:xfrm>
          <a:prstGeom prst="rect">
            <a:avLst/>
          </a:prstGeom>
        </p:spPr>
      </p:pic>
      <p:pic>
        <p:nvPicPr>
          <p:cNvPr id="11" name="Grafik 10"/>
          <p:cNvPicPr>
            <a:picLocks noChangeAspect="1"/>
          </p:cNvPicPr>
          <p:nvPr/>
        </p:nvPicPr>
        <p:blipFill>
          <a:blip r:embed="rId5"/>
          <a:stretch>
            <a:fillRect/>
          </a:stretch>
        </p:blipFill>
        <p:spPr>
          <a:xfrm>
            <a:off x="7649527" y="4864398"/>
            <a:ext cx="4542473" cy="1914124"/>
          </a:xfrm>
          <a:prstGeom prst="rect">
            <a:avLst/>
          </a:prstGeom>
        </p:spPr>
      </p:pic>
    </p:spTree>
    <p:extLst>
      <p:ext uri="{BB962C8B-B14F-4D97-AF65-F5344CB8AC3E}">
        <p14:creationId xmlns:p14="http://schemas.microsoft.com/office/powerpoint/2010/main" val="4113684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A2F5F8-F29E-4BC3-9B47-D53D46AC7C97}"/>
              </a:ext>
            </a:extLst>
          </p:cNvPr>
          <p:cNvSpPr>
            <a:spLocks noGrp="1"/>
          </p:cNvSpPr>
          <p:nvPr>
            <p:ph type="title"/>
          </p:nvPr>
        </p:nvSpPr>
        <p:spPr>
          <a:xfrm>
            <a:off x="1778000" y="523614"/>
            <a:ext cx="8182864" cy="1188720"/>
          </a:xfrm>
        </p:spPr>
        <p:txBody>
          <a:bodyPr/>
          <a:lstStyle/>
          <a:p>
            <a:r>
              <a:rPr lang="de-DE" b="1" dirty="0"/>
              <a:t>Auslöser und Folgen</a:t>
            </a:r>
          </a:p>
        </p:txBody>
      </p:sp>
      <p:graphicFrame>
        <p:nvGraphicFramePr>
          <p:cNvPr id="6" name="Inhaltsplatzhalter 2">
            <a:extLst>
              <a:ext uri="{FF2B5EF4-FFF2-40B4-BE49-F238E27FC236}">
                <a16:creationId xmlns:a16="http://schemas.microsoft.com/office/drawing/2014/main" id="{DD09139C-1625-ED95-CE36-7DF061B3E75E}"/>
              </a:ext>
            </a:extLst>
          </p:cNvPr>
          <p:cNvGraphicFramePr>
            <a:graphicFrameLocks noGrp="1"/>
          </p:cNvGraphicFramePr>
          <p:nvPr>
            <p:ph sz="half" idx="1"/>
            <p:extLst>
              <p:ext uri="{D42A27DB-BD31-4B8C-83A1-F6EECF244321}">
                <p14:modId xmlns:p14="http://schemas.microsoft.com/office/powerpoint/2010/main" val="3192738907"/>
              </p:ext>
            </p:extLst>
          </p:nvPr>
        </p:nvGraphicFramePr>
        <p:xfrm>
          <a:off x="1353968" y="2276764"/>
          <a:ext cx="4652116" cy="3967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Inhaltsplatzhalter 2">
            <a:extLst>
              <a:ext uri="{FF2B5EF4-FFF2-40B4-BE49-F238E27FC236}">
                <a16:creationId xmlns:a16="http://schemas.microsoft.com/office/drawing/2014/main" id="{92ED4B9C-2530-BE4C-BFC2-AB31DA8E5C5A}"/>
              </a:ext>
            </a:extLst>
          </p:cNvPr>
          <p:cNvGraphicFramePr>
            <a:graphicFrameLocks/>
          </p:cNvGraphicFramePr>
          <p:nvPr>
            <p:extLst>
              <p:ext uri="{D42A27DB-BD31-4B8C-83A1-F6EECF244321}">
                <p14:modId xmlns:p14="http://schemas.microsoft.com/office/powerpoint/2010/main" val="4156327732"/>
              </p:ext>
            </p:extLst>
          </p:nvPr>
        </p:nvGraphicFramePr>
        <p:xfrm>
          <a:off x="7068968" y="2489200"/>
          <a:ext cx="4652116" cy="3454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7493591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7F3DDC-86D7-45F7-ADB7-6E1AD60C09DF}"/>
              </a:ext>
            </a:extLst>
          </p:cNvPr>
          <p:cNvSpPr>
            <a:spLocks noGrp="1"/>
          </p:cNvSpPr>
          <p:nvPr>
            <p:ph type="title"/>
          </p:nvPr>
        </p:nvSpPr>
        <p:spPr>
          <a:xfrm>
            <a:off x="1942155" y="523614"/>
            <a:ext cx="8516767" cy="1188720"/>
          </a:xfrm>
        </p:spPr>
        <p:txBody>
          <a:bodyPr>
            <a:normAutofit fontScale="90000"/>
          </a:bodyPr>
          <a:lstStyle/>
          <a:p>
            <a:r>
              <a:rPr lang="de-DE" dirty="0"/>
              <a:t>Beispiele für Alltagsrassismus</a:t>
            </a:r>
          </a:p>
        </p:txBody>
      </p:sp>
      <p:sp>
        <p:nvSpPr>
          <p:cNvPr id="3" name="Inhaltsplatzhalter 2">
            <a:extLst>
              <a:ext uri="{FF2B5EF4-FFF2-40B4-BE49-F238E27FC236}">
                <a16:creationId xmlns:a16="http://schemas.microsoft.com/office/drawing/2014/main" id="{622A0A60-4FD0-476F-9785-5CF2DCA3192B}"/>
              </a:ext>
            </a:extLst>
          </p:cNvPr>
          <p:cNvSpPr>
            <a:spLocks noGrp="1"/>
          </p:cNvSpPr>
          <p:nvPr>
            <p:ph sz="half" idx="1"/>
          </p:nvPr>
        </p:nvSpPr>
        <p:spPr>
          <a:xfrm>
            <a:off x="213211" y="1712334"/>
            <a:ext cx="5467892" cy="4891666"/>
          </a:xfrm>
        </p:spPr>
        <p:txBody>
          <a:bodyPr>
            <a:normAutofit/>
          </a:bodyPr>
          <a:lstStyle/>
          <a:p>
            <a:r>
              <a:rPr lang="de-DE" sz="2800" dirty="0">
                <a:latin typeface="Times New Roman" panose="02020603050405020304" pitchFamily="18" charset="0"/>
                <a:cs typeface="Times New Roman" panose="02020603050405020304" pitchFamily="18" charset="0"/>
              </a:rPr>
              <a:t>Sprache </a:t>
            </a:r>
          </a:p>
          <a:p>
            <a:r>
              <a:rPr lang="de-DE" sz="2800" dirty="0">
                <a:latin typeface="Times New Roman" panose="02020603050405020304" pitchFamily="18" charset="0"/>
                <a:cs typeface="Times New Roman" panose="02020603050405020304" pitchFamily="18" charset="0"/>
              </a:rPr>
              <a:t>„Witze“ </a:t>
            </a:r>
          </a:p>
          <a:p>
            <a:r>
              <a:rPr lang="de-DE" sz="2800" dirty="0">
                <a:latin typeface="Times New Roman" panose="02020603050405020304" pitchFamily="18" charset="0"/>
                <a:cs typeface="Times New Roman" panose="02020603050405020304" pitchFamily="18" charset="0"/>
              </a:rPr>
              <a:t>Verbreitung von Meinungen</a:t>
            </a:r>
          </a:p>
          <a:p>
            <a:r>
              <a:rPr lang="de-DE" sz="2800" dirty="0">
                <a:latin typeface="Times New Roman" panose="02020603050405020304" pitchFamily="18" charset="0"/>
                <a:cs typeface="Times New Roman" panose="02020603050405020304" pitchFamily="18" charset="0"/>
              </a:rPr>
              <a:t>Werbung</a:t>
            </a:r>
          </a:p>
          <a:p>
            <a:r>
              <a:rPr lang="de-DE" sz="2800" dirty="0">
                <a:latin typeface="Times New Roman" panose="02020603050405020304" pitchFamily="18" charset="0"/>
                <a:cs typeface="Times New Roman" panose="02020603050405020304" pitchFamily="18" charset="0"/>
              </a:rPr>
              <a:t>Propaganda</a:t>
            </a:r>
          </a:p>
          <a:p>
            <a:r>
              <a:rPr lang="de-DE" sz="2800" dirty="0">
                <a:latin typeface="Times New Roman" panose="02020603050405020304" pitchFamily="18" charset="0"/>
                <a:cs typeface="Times New Roman" panose="02020603050405020304" pitchFamily="18" charset="0"/>
              </a:rPr>
              <a:t>Manipulation</a:t>
            </a:r>
          </a:p>
        </p:txBody>
      </p:sp>
      <p:pic>
        <p:nvPicPr>
          <p:cNvPr id="6" name="Inhaltsplatzhalter 5" descr="Ein Bild, das Text, Schild, alt enthält.&#10;&#10;Automatisch generierte Beschreibung">
            <a:extLst>
              <a:ext uri="{FF2B5EF4-FFF2-40B4-BE49-F238E27FC236}">
                <a16:creationId xmlns:a16="http://schemas.microsoft.com/office/drawing/2014/main" id="{3FEF472E-A7CC-47BB-8094-48540E52C49A}"/>
              </a:ext>
            </a:extLst>
          </p:cNvPr>
          <p:cNvPicPr>
            <a:picLocks noGrp="1" noChangeAspect="1"/>
          </p:cNvPicPr>
          <p:nvPr>
            <p:ph sz="half" idx="2"/>
          </p:nvPr>
        </p:nvPicPr>
        <p:blipFill>
          <a:blip r:embed="rId2"/>
          <a:stretch>
            <a:fillRect/>
          </a:stretch>
        </p:blipFill>
        <p:spPr>
          <a:xfrm>
            <a:off x="7624997" y="1935991"/>
            <a:ext cx="3975726" cy="2650484"/>
          </a:xfrm>
          <a:prstGeom prst="rect">
            <a:avLst/>
          </a:prstGeom>
          <a:ln>
            <a:noFill/>
          </a:ln>
          <a:effectLst>
            <a:outerShdw blurRad="292100" dist="139700" dir="2700000" algn="tl" rotWithShape="0">
              <a:srgbClr val="333333">
                <a:alpha val="65000"/>
              </a:srgbClr>
            </a:outerShdw>
          </a:effectLst>
        </p:spPr>
      </p:pic>
      <p:pic>
        <p:nvPicPr>
          <p:cNvPr id="8" name="Grafik 7" descr="Ein Bild, das Text, draußen, Boden, aus Holz enthält.&#10;&#10;Automatisch generierte Beschreibung">
            <a:extLst>
              <a:ext uri="{FF2B5EF4-FFF2-40B4-BE49-F238E27FC236}">
                <a16:creationId xmlns:a16="http://schemas.microsoft.com/office/drawing/2014/main" id="{03F8D8D7-F9EF-4DA8-8BB1-0C7C09FD83DD}"/>
              </a:ext>
            </a:extLst>
          </p:cNvPr>
          <p:cNvPicPr>
            <a:picLocks noChangeAspect="1"/>
          </p:cNvPicPr>
          <p:nvPr/>
        </p:nvPicPr>
        <p:blipFill>
          <a:blip r:embed="rId3"/>
          <a:stretch>
            <a:fillRect/>
          </a:stretch>
        </p:blipFill>
        <p:spPr>
          <a:xfrm>
            <a:off x="7137256" y="4030667"/>
            <a:ext cx="3840522" cy="2160293"/>
          </a:xfrm>
          <a:prstGeom prst="rect">
            <a:avLst/>
          </a:prstGeom>
          <a:ln>
            <a:noFill/>
          </a:ln>
          <a:effectLst>
            <a:outerShdw blurRad="292100" dist="139700" dir="2700000" algn="tl" rotWithShape="0">
              <a:srgbClr val="333333">
                <a:alpha val="65000"/>
              </a:srgbClr>
            </a:outerShdw>
          </a:effectLst>
        </p:spPr>
      </p:pic>
      <p:pic>
        <p:nvPicPr>
          <p:cNvPr id="10" name="Grafik 9" descr="Ein Bild, das LEGO, Spielzeug, verschieden, Haufen enthält.&#10;&#10;Automatisch generierte Beschreibung">
            <a:extLst>
              <a:ext uri="{FF2B5EF4-FFF2-40B4-BE49-F238E27FC236}">
                <a16:creationId xmlns:a16="http://schemas.microsoft.com/office/drawing/2014/main" id="{EB65973D-378B-4C7E-A74C-A886F7B327DA}"/>
              </a:ext>
            </a:extLst>
          </p:cNvPr>
          <p:cNvPicPr>
            <a:picLocks noChangeAspect="1"/>
          </p:cNvPicPr>
          <p:nvPr/>
        </p:nvPicPr>
        <p:blipFill rotWithShape="1">
          <a:blip r:embed="rId4"/>
          <a:srcRect l="1" t="12465" r="20475" b="17807"/>
          <a:stretch/>
        </p:blipFill>
        <p:spPr>
          <a:xfrm>
            <a:off x="8115124" y="2948262"/>
            <a:ext cx="3486338" cy="2547444"/>
          </a:xfrm>
          <a:prstGeom prst="rect">
            <a:avLst/>
          </a:prstGeom>
          <a:ln>
            <a:noFill/>
          </a:ln>
          <a:effectLst>
            <a:outerShdw blurRad="292100" dist="139700" dir="2700000" algn="tl" rotWithShape="0">
              <a:srgbClr val="333333">
                <a:alpha val="65000"/>
              </a:srgbClr>
            </a:outerShdw>
          </a:effectLst>
        </p:spPr>
      </p:pic>
      <p:pic>
        <p:nvPicPr>
          <p:cNvPr id="12" name="Grafik 11" descr="Ein Bild, das Text enthält.&#10;&#10;Automatisch generierte Beschreibung">
            <a:extLst>
              <a:ext uri="{FF2B5EF4-FFF2-40B4-BE49-F238E27FC236}">
                <a16:creationId xmlns:a16="http://schemas.microsoft.com/office/drawing/2014/main" id="{B5444FFA-1BFD-46CD-9D4A-32DC39704CBD}"/>
              </a:ext>
            </a:extLst>
          </p:cNvPr>
          <p:cNvPicPr>
            <a:picLocks noChangeAspect="1"/>
          </p:cNvPicPr>
          <p:nvPr/>
        </p:nvPicPr>
        <p:blipFill rotWithShape="1">
          <a:blip r:embed="rId5"/>
          <a:srcRect b="5396"/>
          <a:stretch/>
        </p:blipFill>
        <p:spPr>
          <a:xfrm>
            <a:off x="6304787" y="1948716"/>
            <a:ext cx="2642807" cy="35597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71904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77783E-AD73-4032-AE5A-51FCBDD150DF}"/>
              </a:ext>
            </a:extLst>
          </p:cNvPr>
          <p:cNvSpPr>
            <a:spLocks noGrp="1"/>
          </p:cNvSpPr>
          <p:nvPr>
            <p:ph type="title"/>
          </p:nvPr>
        </p:nvSpPr>
        <p:spPr>
          <a:xfrm>
            <a:off x="2231136" y="523614"/>
            <a:ext cx="7729728" cy="1675300"/>
          </a:xfrm>
        </p:spPr>
        <p:txBody>
          <a:bodyPr>
            <a:normAutofit fontScale="90000"/>
          </a:bodyPr>
          <a:lstStyle/>
          <a:p>
            <a:r>
              <a:rPr lang="de-DE" dirty="0"/>
              <a:t>Vorurteile/ </a:t>
            </a:r>
            <a:r>
              <a:rPr lang="de-DE" dirty="0" err="1"/>
              <a:t>Othering</a:t>
            </a:r>
            <a:r>
              <a:rPr lang="de-DE" dirty="0"/>
              <a:t> (Definition)</a:t>
            </a:r>
          </a:p>
        </p:txBody>
      </p:sp>
      <p:sp>
        <p:nvSpPr>
          <p:cNvPr id="3" name="Inhaltsplatzhalter 2">
            <a:extLst>
              <a:ext uri="{FF2B5EF4-FFF2-40B4-BE49-F238E27FC236}">
                <a16:creationId xmlns:a16="http://schemas.microsoft.com/office/drawing/2014/main" id="{5700DE3F-BA69-46F8-82B3-6E2005C7CE05}"/>
              </a:ext>
            </a:extLst>
          </p:cNvPr>
          <p:cNvSpPr>
            <a:spLocks noGrp="1"/>
          </p:cNvSpPr>
          <p:nvPr>
            <p:ph sz="half" idx="1"/>
          </p:nvPr>
        </p:nvSpPr>
        <p:spPr>
          <a:xfrm>
            <a:off x="1148309" y="3001574"/>
            <a:ext cx="4531204" cy="3101982"/>
          </a:xfrm>
        </p:spPr>
        <p:txBody>
          <a:bodyPr/>
          <a:lstStyle/>
          <a:p>
            <a:r>
              <a:rPr lang="de-DE" dirty="0"/>
              <a:t>Radikalisierung </a:t>
            </a:r>
          </a:p>
          <a:p>
            <a:r>
              <a:rPr lang="de-DE" dirty="0"/>
              <a:t>Entstehung von Vorurteilen </a:t>
            </a:r>
          </a:p>
          <a:p>
            <a:r>
              <a:rPr lang="de-DE" dirty="0"/>
              <a:t>Pauschalisierung</a:t>
            </a:r>
          </a:p>
          <a:p>
            <a:pPr marL="0" indent="0">
              <a:buNone/>
            </a:pPr>
            <a:r>
              <a:rPr lang="de-DE" dirty="0"/>
              <a:t>-&gt; Unterstützung von rechtem Gedankengut</a:t>
            </a:r>
          </a:p>
          <a:p>
            <a:pPr marL="0" indent="0">
              <a:buNone/>
            </a:pPr>
            <a:endParaRPr lang="de-DE" dirty="0"/>
          </a:p>
        </p:txBody>
      </p:sp>
      <p:sp>
        <p:nvSpPr>
          <p:cNvPr id="4" name="Inhaltsplatzhalter 3">
            <a:extLst>
              <a:ext uri="{FF2B5EF4-FFF2-40B4-BE49-F238E27FC236}">
                <a16:creationId xmlns:a16="http://schemas.microsoft.com/office/drawing/2014/main" id="{943EFD37-6434-4331-8D94-8CF4B5594F83}"/>
              </a:ext>
            </a:extLst>
          </p:cNvPr>
          <p:cNvSpPr>
            <a:spLocks noGrp="1"/>
          </p:cNvSpPr>
          <p:nvPr>
            <p:ph sz="half" idx="2"/>
          </p:nvPr>
        </p:nvSpPr>
        <p:spPr>
          <a:xfrm>
            <a:off x="6338315" y="2410691"/>
            <a:ext cx="4270247" cy="3861639"/>
          </a:xfrm>
        </p:spPr>
        <p:txBody>
          <a:bodyPr/>
          <a:lstStyle/>
          <a:p>
            <a:pPr marL="0" indent="0">
              <a:buNone/>
            </a:pPr>
            <a:r>
              <a:rPr lang="de-DE" dirty="0"/>
              <a:t>Vorurteile </a:t>
            </a:r>
          </a:p>
          <a:p>
            <a:r>
              <a:rPr lang="de-DE" dirty="0"/>
              <a:t>Pauschalisierung</a:t>
            </a:r>
          </a:p>
          <a:p>
            <a:r>
              <a:rPr lang="de-DE" dirty="0"/>
              <a:t>Ausgrenzung </a:t>
            </a:r>
          </a:p>
          <a:p>
            <a:r>
              <a:rPr lang="de-DE" dirty="0"/>
              <a:t>Unsicherheiten</a:t>
            </a:r>
          </a:p>
          <a:p>
            <a:r>
              <a:rPr lang="de-DE" dirty="0"/>
              <a:t>Mobbing</a:t>
            </a:r>
          </a:p>
          <a:p>
            <a:r>
              <a:rPr lang="de-DE" dirty="0"/>
              <a:t>Massive psychische Probleme </a:t>
            </a:r>
          </a:p>
          <a:p>
            <a:r>
              <a:rPr lang="de-DE" dirty="0"/>
              <a:t>Suizid</a:t>
            </a:r>
          </a:p>
        </p:txBody>
      </p:sp>
    </p:spTree>
    <p:extLst>
      <p:ext uri="{BB962C8B-B14F-4D97-AF65-F5344CB8AC3E}">
        <p14:creationId xmlns:p14="http://schemas.microsoft.com/office/powerpoint/2010/main" val="215736176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Freeform 6">
            <a:extLst>
              <a:ext uri="{FF2B5EF4-FFF2-40B4-BE49-F238E27FC236}">
                <a16:creationId xmlns:a16="http://schemas.microsoft.com/office/drawing/2014/main" id="{72411438-92A5-42B0-9C54-EA4FB32AC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useBgFill="1">
        <p:nvSpPr>
          <p:cNvPr id="15" name="Rectangle 14">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19DC57E-C150-41FA-864E-EBB66D485041}"/>
              </a:ext>
            </a:extLst>
          </p:cNvPr>
          <p:cNvSpPr>
            <a:spLocks noGrp="1"/>
          </p:cNvSpPr>
          <p:nvPr>
            <p:ph type="title"/>
          </p:nvPr>
        </p:nvSpPr>
        <p:spPr>
          <a:xfrm>
            <a:off x="1068492" y="426057"/>
            <a:ext cx="5202648" cy="1287819"/>
          </a:xfrm>
        </p:spPr>
        <p:txBody>
          <a:bodyPr vert="horz" lIns="91440" tIns="45720" rIns="91440" bIns="45720" rtlCol="0" anchor="t">
            <a:normAutofit/>
          </a:bodyPr>
          <a:lstStyle/>
          <a:p>
            <a:r>
              <a:rPr lang="en-US" sz="6000" i="1" kern="1200" spc="100" baseline="0" dirty="0" err="1">
                <a:solidFill>
                  <a:schemeClr val="tx1">
                    <a:lumMod val="85000"/>
                    <a:lumOff val="15000"/>
                  </a:schemeClr>
                </a:solidFill>
                <a:latin typeface="+mj-lt"/>
                <a:ea typeface="+mj-ea"/>
                <a:cs typeface="+mj-cs"/>
              </a:rPr>
              <a:t>Bekannte</a:t>
            </a:r>
            <a:r>
              <a:rPr lang="en-US" sz="6000" i="1" kern="1200" spc="100" baseline="0" dirty="0">
                <a:solidFill>
                  <a:schemeClr val="tx1">
                    <a:lumMod val="85000"/>
                    <a:lumOff val="15000"/>
                  </a:schemeClr>
                </a:solidFill>
                <a:latin typeface="+mj-lt"/>
                <a:ea typeface="+mj-ea"/>
                <a:cs typeface="+mj-cs"/>
              </a:rPr>
              <a:t> </a:t>
            </a:r>
            <a:r>
              <a:rPr lang="en-US" sz="6000" dirty="0" err="1">
                <a:solidFill>
                  <a:schemeClr val="tx1">
                    <a:lumMod val="85000"/>
                    <a:lumOff val="15000"/>
                  </a:schemeClr>
                </a:solidFill>
              </a:rPr>
              <a:t>F</a:t>
            </a:r>
            <a:r>
              <a:rPr lang="en-US" sz="6000" i="1" kern="1200" spc="100" baseline="0" dirty="0" err="1">
                <a:solidFill>
                  <a:schemeClr val="tx1">
                    <a:lumMod val="85000"/>
                    <a:lumOff val="15000"/>
                  </a:schemeClr>
                </a:solidFill>
                <a:latin typeface="+mj-lt"/>
                <a:ea typeface="+mj-ea"/>
                <a:cs typeface="+mj-cs"/>
              </a:rPr>
              <a:t>älle</a:t>
            </a:r>
            <a:endParaRPr lang="en-US" sz="6000" i="1" kern="1200" spc="100" baseline="0" dirty="0">
              <a:solidFill>
                <a:schemeClr val="tx1">
                  <a:lumMod val="85000"/>
                  <a:lumOff val="15000"/>
                </a:schemeClr>
              </a:solidFill>
              <a:latin typeface="+mj-lt"/>
              <a:ea typeface="+mj-ea"/>
              <a:cs typeface="+mj-cs"/>
            </a:endParaRPr>
          </a:p>
        </p:txBody>
      </p:sp>
      <p:cxnSp>
        <p:nvCxnSpPr>
          <p:cNvPr id="17" name="Straight Connector 16">
            <a:extLst>
              <a:ext uri="{FF2B5EF4-FFF2-40B4-BE49-F238E27FC236}">
                <a16:creationId xmlns:a16="http://schemas.microsoft.com/office/drawing/2014/main" id="{33862825-C012-4895-A17E-F3D1F62D89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Textplatzhalter 3">
            <a:extLst>
              <a:ext uri="{FF2B5EF4-FFF2-40B4-BE49-F238E27FC236}">
                <a16:creationId xmlns:a16="http://schemas.microsoft.com/office/drawing/2014/main" id="{53BD874F-9D10-43DA-AC30-3B438541BF81}"/>
              </a:ext>
            </a:extLst>
          </p:cNvPr>
          <p:cNvSpPr>
            <a:spLocks noGrp="1"/>
          </p:cNvSpPr>
          <p:nvPr>
            <p:ph type="body" sz="half" idx="2"/>
          </p:nvPr>
        </p:nvSpPr>
        <p:spPr>
          <a:xfrm>
            <a:off x="1068497" y="1873200"/>
            <a:ext cx="5202643" cy="4724751"/>
          </a:xfrm>
        </p:spPr>
        <p:txBody>
          <a:bodyPr vert="horz" lIns="91440" tIns="45720" rIns="91440" bIns="45720" rtlCol="0">
            <a:noAutofit/>
          </a:bodyPr>
          <a:lstStyle/>
          <a:p>
            <a:pPr marL="182880" algn="l">
              <a:lnSpc>
                <a:spcPct val="100000"/>
              </a:lnSpc>
            </a:pPr>
            <a:r>
              <a:rPr lang="en-US" sz="2400" b="1" u="sng" dirty="0">
                <a:solidFill>
                  <a:schemeClr val="tx1">
                    <a:lumMod val="85000"/>
                    <a:lumOff val="15000"/>
                  </a:schemeClr>
                </a:solidFill>
                <a:latin typeface="Times New Roman" panose="02020603050405020304" pitchFamily="18" charset="0"/>
                <a:cs typeface="Times New Roman" panose="02020603050405020304" pitchFamily="18" charset="0"/>
              </a:rPr>
              <a:t>Rihanna </a:t>
            </a:r>
          </a:p>
          <a:p>
            <a:pPr marL="182880" indent="-285750" algn="l">
              <a:lnSpc>
                <a:spcPct val="100000"/>
              </a:lnSpc>
              <a:buFont typeface="Arial" panose="020B0604020202020204" pitchFamily="34" charset="0"/>
              <a:buChar char="•"/>
            </a:pP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Rassistische</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Sexisistische</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Äußerungen</a:t>
            </a:r>
            <a:endParaRPr lang="en-US" sz="24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182880" algn="l">
              <a:lnSpc>
                <a:spcPct val="100000"/>
              </a:lnSpc>
            </a:pPr>
            <a:endParaRPr lang="en-US" sz="24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182880" algn="l">
              <a:lnSpc>
                <a:spcPct val="100000"/>
              </a:lnSpc>
            </a:pPr>
            <a:r>
              <a:rPr lang="en-US" sz="2400" b="1" u="sng" dirty="0">
                <a:solidFill>
                  <a:schemeClr val="tx1">
                    <a:lumMod val="85000"/>
                    <a:lumOff val="15000"/>
                  </a:schemeClr>
                </a:solidFill>
                <a:latin typeface="Times New Roman" panose="02020603050405020304" pitchFamily="18" charset="0"/>
                <a:cs typeface="Times New Roman" panose="02020603050405020304" pitchFamily="18" charset="0"/>
              </a:rPr>
              <a:t>Osnabrück </a:t>
            </a:r>
            <a:r>
              <a:rPr lang="en-US" sz="2400" b="1" u="sng" dirty="0" err="1">
                <a:solidFill>
                  <a:schemeClr val="tx1">
                    <a:lumMod val="85000"/>
                    <a:lumOff val="15000"/>
                  </a:schemeClr>
                </a:solidFill>
                <a:latin typeface="Times New Roman" panose="02020603050405020304" pitchFamily="18" charset="0"/>
                <a:cs typeface="Times New Roman" panose="02020603050405020304" pitchFamily="18" charset="0"/>
              </a:rPr>
              <a:t>gegen</a:t>
            </a:r>
            <a:r>
              <a:rPr lang="en-US" sz="2400" b="1" u="sng" dirty="0">
                <a:solidFill>
                  <a:schemeClr val="tx1">
                    <a:lumMod val="85000"/>
                    <a:lumOff val="15000"/>
                  </a:schemeClr>
                </a:solidFill>
                <a:latin typeface="Times New Roman" panose="02020603050405020304" pitchFamily="18" charset="0"/>
                <a:cs typeface="Times New Roman" panose="02020603050405020304" pitchFamily="18" charset="0"/>
              </a:rPr>
              <a:t> Duisburg </a:t>
            </a:r>
          </a:p>
          <a:p>
            <a:pPr marL="182880" indent="-285750" algn="l">
              <a:lnSpc>
                <a:spcPct val="100000"/>
              </a:lnSpc>
              <a:buFont typeface="Arial" panose="020B0604020202020204" pitchFamily="34" charset="0"/>
              <a:buChar char="•"/>
            </a:pP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Aaron Opoku</a:t>
            </a:r>
          </a:p>
          <a:p>
            <a:pPr marL="182880" indent="-285750" algn="l">
              <a:lnSpc>
                <a:spcPct val="100000"/>
              </a:lnSpc>
              <a:buFont typeface="Arial" panose="020B0604020202020204" pitchFamily="34" charset="0"/>
              <a:buChar char="•"/>
            </a:pP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Affenlaute</a:t>
            </a:r>
            <a:endParaRPr lang="en-US" sz="24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182880" indent="-285750" algn="l">
              <a:lnSpc>
                <a:spcPct val="100000"/>
              </a:lnSpc>
              <a:buFont typeface="Arial" panose="020B0604020202020204" pitchFamily="34" charset="0"/>
              <a:buChar char="•"/>
            </a:pP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Spielabbruch</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182880" indent="-285750" algn="l">
              <a:lnSpc>
                <a:spcPct val="100000"/>
              </a:lnSpc>
              <a:buFont typeface="Arial" panose="020B0604020202020204" pitchFamily="34" charset="0"/>
              <a:buChar char="•"/>
            </a:pP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Statement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für</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den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Fußball</a:t>
            </a:r>
            <a:endParaRPr lang="en-US" sz="2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6" name="Inhaltsplatzhalter 5" descr="Ein Bild, das Person enthält.&#10;&#10;Automatisch generierte Beschreibung">
            <a:extLst>
              <a:ext uri="{FF2B5EF4-FFF2-40B4-BE49-F238E27FC236}">
                <a16:creationId xmlns:a16="http://schemas.microsoft.com/office/drawing/2014/main" id="{6DCA0D30-630E-48DE-AA07-9B43DF717D7E}"/>
              </a:ext>
            </a:extLst>
          </p:cNvPr>
          <p:cNvPicPr>
            <a:picLocks noGrp="1" noChangeAspect="1"/>
          </p:cNvPicPr>
          <p:nvPr>
            <p:ph idx="1"/>
          </p:nvPr>
        </p:nvPicPr>
        <p:blipFill rotWithShape="1">
          <a:blip r:embed="rId2"/>
          <a:srcRect t="22597" r="4" b="14601"/>
          <a:stretch/>
        </p:blipFill>
        <p:spPr>
          <a:xfrm>
            <a:off x="6096001" y="10"/>
            <a:ext cx="6096000" cy="3444271"/>
          </a:xfrm>
          <a:custGeom>
            <a:avLst/>
            <a:gdLst/>
            <a:ahLst/>
            <a:cxnLst/>
            <a:rect l="l" t="t" r="r" b="b"/>
            <a:pathLst>
              <a:path w="5484204" h="3440130">
                <a:moveTo>
                  <a:pt x="1896542" y="0"/>
                </a:moveTo>
                <a:lnTo>
                  <a:pt x="5484204" y="0"/>
                </a:lnTo>
                <a:lnTo>
                  <a:pt x="5484204" y="3440130"/>
                </a:lnTo>
                <a:lnTo>
                  <a:pt x="0" y="3440130"/>
                </a:lnTo>
                <a:lnTo>
                  <a:pt x="1141" y="3395024"/>
                </a:lnTo>
                <a:cubicBezTo>
                  <a:pt x="69584" y="2044806"/>
                  <a:pt x="746545" y="855134"/>
                  <a:pt x="1763241" y="94793"/>
                </a:cubicBezTo>
                <a:close/>
              </a:path>
            </a:pathLst>
          </a:custGeom>
        </p:spPr>
      </p:pic>
      <p:pic>
        <p:nvPicPr>
          <p:cNvPr id="8" name="Grafik 7" descr="Ein Bild, das Person enthält.&#10;&#10;Automatisch generierte Beschreibung">
            <a:extLst>
              <a:ext uri="{FF2B5EF4-FFF2-40B4-BE49-F238E27FC236}">
                <a16:creationId xmlns:a16="http://schemas.microsoft.com/office/drawing/2014/main" id="{AA693AC6-1C7D-42AD-91DA-93E4B0A6E674}"/>
              </a:ext>
            </a:extLst>
          </p:cNvPr>
          <p:cNvPicPr>
            <a:picLocks noChangeAspect="1"/>
          </p:cNvPicPr>
          <p:nvPr/>
        </p:nvPicPr>
        <p:blipFill rotWithShape="1">
          <a:blip r:embed="rId3"/>
          <a:srcRect l="3973" r="6463" b="1"/>
          <a:stretch/>
        </p:blipFill>
        <p:spPr>
          <a:xfrm>
            <a:off x="6096001" y="3421984"/>
            <a:ext cx="6096000" cy="3444281"/>
          </a:xfrm>
          <a:custGeom>
            <a:avLst/>
            <a:gdLst/>
            <a:ahLst/>
            <a:cxnLst/>
            <a:rect l="l" t="t" r="r" b="b"/>
            <a:pathLst>
              <a:path w="5496962" h="3440130">
                <a:moveTo>
                  <a:pt x="5150" y="0"/>
                </a:moveTo>
                <a:lnTo>
                  <a:pt x="5496962" y="0"/>
                </a:lnTo>
                <a:lnTo>
                  <a:pt x="5496962" y="3440130"/>
                </a:lnTo>
                <a:lnTo>
                  <a:pt x="1419601" y="3440130"/>
                </a:lnTo>
                <a:lnTo>
                  <a:pt x="1289035" y="3315647"/>
                </a:lnTo>
                <a:cubicBezTo>
                  <a:pt x="492603" y="2519215"/>
                  <a:pt x="0" y="1418956"/>
                  <a:pt x="0" y="203642"/>
                </a:cubicBezTo>
                <a:close/>
              </a:path>
            </a:pathLst>
          </a:custGeom>
        </p:spPr>
      </p:pic>
      <p:sp>
        <p:nvSpPr>
          <p:cNvPr id="19"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236224709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7136DD-1556-4A83-ACD7-961E4104509B}"/>
              </a:ext>
            </a:extLst>
          </p:cNvPr>
          <p:cNvSpPr>
            <a:spLocks noGrp="1"/>
          </p:cNvSpPr>
          <p:nvPr>
            <p:ph type="title"/>
          </p:nvPr>
        </p:nvSpPr>
        <p:spPr>
          <a:xfrm>
            <a:off x="2231136" y="523613"/>
            <a:ext cx="7729728" cy="1188720"/>
          </a:xfrm>
        </p:spPr>
        <p:txBody>
          <a:bodyPr/>
          <a:lstStyle/>
          <a:p>
            <a:r>
              <a:rPr lang="de-DE" dirty="0"/>
              <a:t>Eigene Erfahrungen</a:t>
            </a:r>
          </a:p>
        </p:txBody>
      </p:sp>
      <p:pic>
        <p:nvPicPr>
          <p:cNvPr id="4" name="Inhaltsplatzhalter 3"/>
          <p:cNvPicPr>
            <a:picLocks noGrp="1" noChangeAspect="1"/>
          </p:cNvPicPr>
          <p:nvPr>
            <p:ph idx="1"/>
          </p:nvPr>
        </p:nvPicPr>
        <p:blipFill>
          <a:blip r:embed="rId2"/>
          <a:stretch>
            <a:fillRect/>
          </a:stretch>
        </p:blipFill>
        <p:spPr>
          <a:xfrm>
            <a:off x="2641600" y="1509133"/>
            <a:ext cx="6665265" cy="5145667"/>
          </a:xfrm>
          <a:prstGeom prst="rect">
            <a:avLst/>
          </a:prstGeom>
        </p:spPr>
      </p:pic>
      <p:pic>
        <p:nvPicPr>
          <p:cNvPr id="8" name="Grafik 7"/>
          <p:cNvPicPr>
            <a:picLocks noChangeAspect="1"/>
          </p:cNvPicPr>
          <p:nvPr/>
        </p:nvPicPr>
        <p:blipFill>
          <a:blip r:embed="rId3"/>
          <a:stretch>
            <a:fillRect/>
          </a:stretch>
        </p:blipFill>
        <p:spPr>
          <a:xfrm>
            <a:off x="2769225" y="3001654"/>
            <a:ext cx="2099255" cy="1259553"/>
          </a:xfrm>
          <a:prstGeom prst="rect">
            <a:avLst/>
          </a:prstGeom>
        </p:spPr>
      </p:pic>
      <p:pic>
        <p:nvPicPr>
          <p:cNvPr id="9" name="Grafik 8"/>
          <p:cNvPicPr>
            <a:picLocks noChangeAspect="1"/>
          </p:cNvPicPr>
          <p:nvPr/>
        </p:nvPicPr>
        <p:blipFill>
          <a:blip r:embed="rId4"/>
          <a:stretch>
            <a:fillRect/>
          </a:stretch>
        </p:blipFill>
        <p:spPr>
          <a:xfrm>
            <a:off x="7392473" y="2913534"/>
            <a:ext cx="1914392" cy="1435794"/>
          </a:xfrm>
          <a:prstGeom prst="rect">
            <a:avLst/>
          </a:prstGeom>
        </p:spPr>
      </p:pic>
    </p:spTree>
    <p:extLst>
      <p:ext uri="{BB962C8B-B14F-4D97-AF65-F5344CB8AC3E}">
        <p14:creationId xmlns:p14="http://schemas.microsoft.com/office/powerpoint/2010/main" val="1579561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405A0-85B8-C259-1C66-08937433A842}"/>
              </a:ext>
            </a:extLst>
          </p:cNvPr>
          <p:cNvSpPr>
            <a:spLocks noGrp="1"/>
          </p:cNvSpPr>
          <p:nvPr>
            <p:ph type="title"/>
          </p:nvPr>
        </p:nvSpPr>
        <p:spPr>
          <a:xfrm>
            <a:off x="838200" y="517525"/>
            <a:ext cx="10515600" cy="854075"/>
          </a:xfrm>
        </p:spPr>
        <p:txBody>
          <a:bodyPr>
            <a:noAutofit/>
          </a:bodyPr>
          <a:lstStyle/>
          <a:p>
            <a:r>
              <a:rPr lang="de-DE" sz="3200" dirty="0"/>
              <a:t>Folie im Nachhinein hinzugefügt (Notizen einer Schülerin, die von eigenen </a:t>
            </a:r>
            <a:r>
              <a:rPr lang="de-DE" sz="3200" dirty="0" err="1"/>
              <a:t>Rassismuserfahrungen</a:t>
            </a:r>
            <a:r>
              <a:rPr lang="de-DE" sz="3200" dirty="0"/>
              <a:t> berichtete)</a:t>
            </a:r>
          </a:p>
        </p:txBody>
      </p:sp>
      <p:sp>
        <p:nvSpPr>
          <p:cNvPr id="3" name="Inhaltsplatzhalter 2">
            <a:extLst>
              <a:ext uri="{FF2B5EF4-FFF2-40B4-BE49-F238E27FC236}">
                <a16:creationId xmlns:a16="http://schemas.microsoft.com/office/drawing/2014/main" id="{46A4E443-98B4-E21A-5B13-C13785A33851}"/>
              </a:ext>
            </a:extLst>
          </p:cNvPr>
          <p:cNvSpPr>
            <a:spLocks noGrp="1"/>
          </p:cNvSpPr>
          <p:nvPr>
            <p:ph idx="1"/>
          </p:nvPr>
        </p:nvSpPr>
        <p:spPr>
          <a:xfrm>
            <a:off x="0" y="1371600"/>
            <a:ext cx="12192000" cy="5486400"/>
          </a:xfrm>
        </p:spPr>
        <p:txBody>
          <a:bodyPr>
            <a:normAutofit fontScale="62500" lnSpcReduction="20000"/>
          </a:bodyPr>
          <a:lstStyle/>
          <a:p>
            <a:pPr marL="0" indent="0">
              <a:buNone/>
            </a:pPr>
            <a:r>
              <a:rPr lang="de-DE" dirty="0"/>
              <a:t>Auch Menschen, die nicht berühmt sind, sind von Alltagsrassismus betroffen. Einer dieser Menschen bin ich. Mein Ereignis ereignete sich nicht vor all zu langer Zeit und der Ort des Geschehens war die Schule. Ich hatte eine Lehrkraft, die sich gegenüber mir rassistisch verhalten hat. Einmal mussten wir bei dieser Lehrkraft eine Gruppen-Präsentation machen und diese dann auch vor der ganzen Klasse vortragen. Meine Gruppe und ich haben vorgetragen und alle meine Gruppenmitglieder haben gutes Feedback bekommen außer ich. Ich war für die Lehrkraft viel zu leise und habe undeutlich geredet. Ich habe das angenommen, da dies wirklich der Fall war, aber was danach folgte, hat die Grenze überschritten. Die Lehrkraft behauptete vor der ganzen Klasse, dass ich nur so leise bin, weil meine Eltern mich unterdrücken würden und ich zuhause keine Rechte hätte. Ich war so entsetzt in dem Moment. Ich habe nie erwartet, dass eine Lehrkraft mal sowas behaupten würde. Doch es ging noch weiter:  Die Lehrkraft erzählte , wie mein älterer Bruder mal gesagt hätte, dass meine Eltern Jungs bevorzugen und Mädchen wie Sklaven behandeln würden. Ich habe versucht, die Missverständnisse zu klären, aber es brachte nichts. Sie machte einfach weiter. Nach der Meinung der Lehrkraft war der Grund, warum meine Eltern sich so verhalten würden, der Islam. Sie machte vor mir meine Religion nieder und ich konnte nichts dagegen machen. In dem Moment konnte ich kaum noch etwas richtig verstehen, weil ich mit meinen Nerven so am Ende war. Ich habe vor der ganzen Klasse angefangen zu weinen und zu zittern. All das war einfach viel zu viel für mich. Meine Klasse saß die ganze Zeit da und schaute nur zu. Die Lehrkraft meinte noch, dass ich mich zwischen zwei Wegen entscheiden müsse. Einen der Wege repräsentiert die deutsche Kultur und der andere die islamische. Sie sagte, es würde keinen mittleren Weg geben und dass die Entscheidung mein rechtliches Leben bestimmen wird.  Am Ende schritt die Klassensprecherin ein und die Lehrkraft hörte auf, aber es war viel zu spät. Die Lehrkraft hat alles schon gesagt, was sie sagen wollte und ich wurde zurückgelassen mit einem Trauma. Den ganzen restlichen Tag war ich geistlich abwesend und es ging mir physisch nicht gut. Ich konnte nicht verarbeiten, dass meine Lehrkraft mir sowas angetan hat. Meinen Eltern hatte ich alles erzählt und sie wollten etwas dagegen machen, aber ich habe sie gehindert, weil ich Angst hatte. Ich hatte Angst, nicht gehört zu werden und dass die Lehrkraft mich dann noch schlechter behandeln würde. Meine Eltern  wollten mich nicht weiter belasten und haben es somit gelassen. Dennoch haben sie mich weiterhin zuhause unterstützt und mir somit einen Rückzugsort gegeben also ein </a:t>
            </a:r>
            <a:r>
              <a:rPr lang="de-DE" dirty="0" err="1"/>
              <a:t>Safeplace</a:t>
            </a:r>
            <a:r>
              <a:rPr lang="de-DE" dirty="0"/>
              <a:t>. Die Entscheidung, die Lehrkraft nicht gemeldet zu haben, bereue ich immer noch, dennoch habe ich mich nicht unterkriegen lassen. Ich bin nach diesem Ereignis selbstbewusster geworden und kenne auch besser meine Rechte. Aber sollten wir uns wirklich geehrt führen, wenn ich sage: „Ich bin nur so selbstbewusst geworden, weil meine Lehrkraft mich rassistisch behandelt hat“? Sollten wir es? Oder sollten wir uns geehrt führen, wenn ich sagen kann, dass ich nur so selbstbewusst geworden bin, da die Gesellschaft mich so akzeptiert hat wie ich bin?  </a:t>
            </a:r>
          </a:p>
        </p:txBody>
      </p:sp>
    </p:spTree>
    <p:extLst>
      <p:ext uri="{BB962C8B-B14F-4D97-AF65-F5344CB8AC3E}">
        <p14:creationId xmlns:p14="http://schemas.microsoft.com/office/powerpoint/2010/main" val="3130668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A2FB6E-BD80-40B5-B1CF-9AB799BA643C}"/>
              </a:ext>
            </a:extLst>
          </p:cNvPr>
          <p:cNvSpPr>
            <a:spLocks noGrp="1"/>
          </p:cNvSpPr>
          <p:nvPr>
            <p:ph type="title"/>
          </p:nvPr>
        </p:nvSpPr>
        <p:spPr>
          <a:xfrm>
            <a:off x="584200" y="523613"/>
            <a:ext cx="10490200" cy="1188720"/>
          </a:xfrm>
        </p:spPr>
        <p:txBody>
          <a:bodyPr>
            <a:normAutofit fontScale="90000"/>
          </a:bodyPr>
          <a:lstStyle/>
          <a:p>
            <a:r>
              <a:rPr lang="de-DE" dirty="0"/>
              <a:t>Macht der (Rassistischen) Sprache</a:t>
            </a:r>
          </a:p>
        </p:txBody>
      </p:sp>
      <p:sp>
        <p:nvSpPr>
          <p:cNvPr id="3" name="Inhaltsplatzhalter 2">
            <a:extLst>
              <a:ext uri="{FF2B5EF4-FFF2-40B4-BE49-F238E27FC236}">
                <a16:creationId xmlns:a16="http://schemas.microsoft.com/office/drawing/2014/main" id="{41F71116-9214-4E69-B891-1F1463CB285D}"/>
              </a:ext>
            </a:extLst>
          </p:cNvPr>
          <p:cNvSpPr>
            <a:spLocks noGrp="1"/>
          </p:cNvSpPr>
          <p:nvPr>
            <p:ph idx="1"/>
          </p:nvPr>
        </p:nvSpPr>
        <p:spPr>
          <a:xfrm>
            <a:off x="776224" y="1712334"/>
            <a:ext cx="9184640" cy="4866266"/>
          </a:xfrm>
        </p:spPr>
        <p:txBody>
          <a:bodyPr>
            <a:normAutofit/>
          </a:bodyPr>
          <a:lstStyle/>
          <a:p>
            <a:pPr marL="0" indent="0">
              <a:buNone/>
            </a:pPr>
            <a:r>
              <a:rPr lang="de-DE" sz="2400" u="sng" dirty="0"/>
              <a:t>Vergleichbar mit anderen Beleidigungen:</a:t>
            </a:r>
          </a:p>
          <a:p>
            <a:r>
              <a:rPr lang="de-DE" sz="2400" dirty="0"/>
              <a:t>Unbegründet</a:t>
            </a:r>
          </a:p>
          <a:p>
            <a:r>
              <a:rPr lang="de-DE" sz="2400" dirty="0"/>
              <a:t>Verletzend</a:t>
            </a:r>
          </a:p>
          <a:p>
            <a:r>
              <a:rPr lang="de-DE" sz="2400" dirty="0"/>
              <a:t>Unsicherheiten</a:t>
            </a:r>
          </a:p>
          <a:p>
            <a:r>
              <a:rPr lang="de-DE" sz="2400" dirty="0"/>
              <a:t>Suchen von Fehlern bei sich selbst</a:t>
            </a:r>
          </a:p>
          <a:p>
            <a:r>
              <a:rPr lang="de-DE" sz="2400" dirty="0" err="1"/>
              <a:t>Diskriminerung</a:t>
            </a:r>
            <a:r>
              <a:rPr lang="de-DE" sz="2400" dirty="0"/>
              <a:t> ganzer Menschengruppen</a:t>
            </a:r>
          </a:p>
          <a:p>
            <a:endParaRPr lang="de-DE" sz="2400" dirty="0"/>
          </a:p>
          <a:p>
            <a:pPr marL="0" indent="0">
              <a:buNone/>
            </a:pPr>
            <a:r>
              <a:rPr lang="de-DE" sz="3200" b="1" dirty="0"/>
              <a:t>„Erst denken, dann reden!“</a:t>
            </a:r>
          </a:p>
        </p:txBody>
      </p:sp>
    </p:spTree>
    <p:extLst>
      <p:ext uri="{BB962C8B-B14F-4D97-AF65-F5344CB8AC3E}">
        <p14:creationId xmlns:p14="http://schemas.microsoft.com/office/powerpoint/2010/main" val="2452473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23B6EA7-9FE1-354F-BAFE-B156D9FEE1F5}"/>
              </a:ext>
            </a:extLst>
          </p:cNvPr>
          <p:cNvSpPr>
            <a:spLocks noGrp="1"/>
          </p:cNvSpPr>
          <p:nvPr>
            <p:ph type="title"/>
          </p:nvPr>
        </p:nvSpPr>
        <p:spPr>
          <a:xfrm>
            <a:off x="758951" y="758952"/>
            <a:ext cx="11025059" cy="1952716"/>
          </a:xfrm>
        </p:spPr>
        <p:txBody>
          <a:bodyPr anchor="ctr">
            <a:normAutofit/>
          </a:bodyPr>
          <a:lstStyle/>
          <a:p>
            <a:r>
              <a:rPr lang="de-DE" b="1" dirty="0"/>
              <a:t>Woran erkennt man rassistische Sprache ?</a:t>
            </a:r>
          </a:p>
        </p:txBody>
      </p:sp>
      <p:cxnSp>
        <p:nvCxnSpPr>
          <p:cNvPr id="10" name="Straight Connector 9">
            <a:extLst>
              <a:ext uri="{FF2B5EF4-FFF2-40B4-BE49-F238E27FC236}">
                <a16:creationId xmlns:a16="http://schemas.microsoft.com/office/drawing/2014/main" id="{AEF97C72-3F89-4F0A-9629-01818B389C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8503" y="2936674"/>
            <a:ext cx="836524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C079F529-7312-5B4E-B445-8BA2F71FDC2E}"/>
              </a:ext>
            </a:extLst>
          </p:cNvPr>
          <p:cNvSpPr>
            <a:spLocks noGrp="1"/>
          </p:cNvSpPr>
          <p:nvPr>
            <p:ph idx="1"/>
          </p:nvPr>
        </p:nvSpPr>
        <p:spPr>
          <a:xfrm>
            <a:off x="498591" y="2966851"/>
            <a:ext cx="11545778" cy="3921322"/>
          </a:xfrm>
        </p:spPr>
        <p:txBody>
          <a:bodyPr vert="horz" lIns="91440" tIns="45720" rIns="91440" bIns="45720" rtlCol="0">
            <a:noAutofit/>
          </a:bodyPr>
          <a:lstStyle/>
          <a:p>
            <a:pPr>
              <a:lnSpc>
                <a:spcPct val="100000"/>
              </a:lnSpc>
            </a:pPr>
            <a:r>
              <a:rPr lang="de-DE" sz="2800" b="0" i="0" u="none" strike="noStrike" dirty="0">
                <a:effectLst/>
                <a:latin typeface="Times New Roman" panose="02020603050405020304" pitchFamily="18" charset="0"/>
                <a:cs typeface="Times New Roman" panose="02020603050405020304" pitchFamily="18" charset="0"/>
              </a:rPr>
              <a:t>Wenn die Sprache Menschen ausgrenzt bzw. sie trennt</a:t>
            </a:r>
          </a:p>
          <a:p>
            <a:pPr>
              <a:lnSpc>
                <a:spcPct val="100000"/>
              </a:lnSpc>
            </a:pPr>
            <a:r>
              <a:rPr lang="de-DE" sz="2800" b="0" i="0" u="none" strike="noStrike" dirty="0">
                <a:effectLst/>
                <a:latin typeface="Times New Roman" panose="02020603050405020304" pitchFamily="18" charset="0"/>
                <a:cs typeface="Times New Roman" panose="02020603050405020304" pitchFamily="18" charset="0"/>
              </a:rPr>
              <a:t>Gezielt aggressiv auf einen einreden</a:t>
            </a:r>
          </a:p>
          <a:p>
            <a:pPr>
              <a:lnSpc>
                <a:spcPct val="100000"/>
              </a:lnSpc>
            </a:pPr>
            <a:r>
              <a:rPr lang="de-DE" sz="2800" b="0" i="0" u="none" strike="noStrike" dirty="0">
                <a:effectLst/>
                <a:latin typeface="Times New Roman" panose="02020603050405020304" pitchFamily="18" charset="0"/>
                <a:cs typeface="Times New Roman" panose="02020603050405020304" pitchFamily="18" charset="0"/>
              </a:rPr>
              <a:t>Unterschiede aufzeigen</a:t>
            </a:r>
          </a:p>
          <a:p>
            <a:pPr>
              <a:lnSpc>
                <a:spcPct val="100000"/>
              </a:lnSpc>
            </a:pPr>
            <a:r>
              <a:rPr lang="de-DE" sz="2800" b="0" i="0" u="none" strike="noStrike" dirty="0">
                <a:effectLst/>
                <a:latin typeface="Times New Roman" panose="02020603050405020304" pitchFamily="18" charset="0"/>
                <a:cs typeface="Times New Roman" panose="02020603050405020304" pitchFamily="18" charset="0"/>
              </a:rPr>
              <a:t>Witze können auch rassistisch sein</a:t>
            </a:r>
          </a:p>
          <a:p>
            <a:pPr>
              <a:lnSpc>
                <a:spcPct val="100000"/>
              </a:lnSpc>
            </a:pPr>
            <a:r>
              <a:rPr lang="de-DE" sz="2800" b="0" i="0" u="none" strike="noStrike" dirty="0">
                <a:effectLst/>
                <a:latin typeface="Times New Roman" panose="02020603050405020304" pitchFamily="18" charset="0"/>
                <a:cs typeface="Times New Roman" panose="02020603050405020304" pitchFamily="18" charset="0"/>
              </a:rPr>
              <a:t>Alle </a:t>
            </a:r>
            <a:r>
              <a:rPr lang="de-DE" sz="2800" dirty="0">
                <a:latin typeface="Times New Roman" panose="02020603050405020304" pitchFamily="18" charset="0"/>
                <a:cs typeface="Times New Roman" panose="02020603050405020304" pitchFamily="18" charset="0"/>
              </a:rPr>
              <a:t>W</a:t>
            </a:r>
            <a:r>
              <a:rPr lang="de-DE" sz="2800" b="0" i="0" u="none" strike="noStrike" dirty="0">
                <a:effectLst/>
                <a:latin typeface="Times New Roman" panose="02020603050405020304" pitchFamily="18" charset="0"/>
                <a:cs typeface="Times New Roman" panose="02020603050405020304" pitchFamily="18" charset="0"/>
              </a:rPr>
              <a:t>örter sind Rassistisch, wenn sie die Leute </a:t>
            </a:r>
            <a:r>
              <a:rPr lang="de-DE" sz="2800" dirty="0">
                <a:latin typeface="Times New Roman" panose="02020603050405020304" pitchFamily="18" charset="0"/>
                <a:cs typeface="Times New Roman" panose="02020603050405020304" pitchFamily="18" charset="0"/>
              </a:rPr>
              <a:t>im Hinblick auf ihre Herkunft, Glauben, Aussehen, Sprache, Hautfarbe etc. trennt. </a:t>
            </a:r>
            <a:endParaRPr lang="de-DE" sz="2800" b="0" i="0" u="none" strike="noStrike" dirty="0">
              <a:effectLst/>
              <a:latin typeface="Times New Roman" panose="02020603050405020304" pitchFamily="18" charset="0"/>
              <a:cs typeface="Times New Roman" panose="02020603050405020304" pitchFamily="18" charset="0"/>
            </a:endParaRPr>
          </a:p>
        </p:txBody>
      </p:sp>
      <p:sp>
        <p:nvSpPr>
          <p:cNvPr id="12"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413529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F029F83-7651-214D-BC60-0A829810457D}"/>
              </a:ext>
            </a:extLst>
          </p:cNvPr>
          <p:cNvSpPr>
            <a:spLocks noGrp="1"/>
          </p:cNvSpPr>
          <p:nvPr>
            <p:ph type="title"/>
          </p:nvPr>
        </p:nvSpPr>
        <p:spPr>
          <a:xfrm>
            <a:off x="758952" y="420625"/>
            <a:ext cx="10667998" cy="1374056"/>
          </a:xfrm>
        </p:spPr>
        <p:txBody>
          <a:bodyPr anchor="b">
            <a:normAutofit/>
          </a:bodyPr>
          <a:lstStyle/>
          <a:p>
            <a:r>
              <a:rPr lang="de-DE" sz="4200"/>
              <a:t>Erfahrungen von Mitschülerinnen und Mitschülern der 9. und 10. Klasse</a:t>
            </a:r>
          </a:p>
        </p:txBody>
      </p:sp>
      <p:sp>
        <p:nvSpPr>
          <p:cNvPr id="31"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graphicFrame>
        <p:nvGraphicFramePr>
          <p:cNvPr id="15" name="Inhaltsplatzhalter 2">
            <a:extLst>
              <a:ext uri="{FF2B5EF4-FFF2-40B4-BE49-F238E27FC236}">
                <a16:creationId xmlns:a16="http://schemas.microsoft.com/office/drawing/2014/main" id="{E44B916D-EA45-8033-D15E-7B8C283FFFC4}"/>
              </a:ext>
            </a:extLst>
          </p:cNvPr>
          <p:cNvGraphicFramePr>
            <a:graphicFrameLocks noGrp="1"/>
          </p:cNvGraphicFramePr>
          <p:nvPr>
            <p:ph idx="1"/>
            <p:extLst>
              <p:ext uri="{D42A27DB-BD31-4B8C-83A1-F6EECF244321}">
                <p14:modId xmlns:p14="http://schemas.microsoft.com/office/powerpoint/2010/main" val="1712360970"/>
              </p:ext>
            </p:extLst>
          </p:nvPr>
        </p:nvGraphicFramePr>
        <p:xfrm>
          <a:off x="749806" y="1461728"/>
          <a:ext cx="10677144" cy="5729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9596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7143AE-E421-1396-AA38-9182260F41CC}"/>
              </a:ext>
            </a:extLst>
          </p:cNvPr>
          <p:cNvSpPr>
            <a:spLocks noGrp="1"/>
          </p:cNvSpPr>
          <p:nvPr>
            <p:ph type="title"/>
          </p:nvPr>
        </p:nvSpPr>
        <p:spPr>
          <a:xfrm>
            <a:off x="758952" y="192024"/>
            <a:ext cx="10666949" cy="1014984"/>
          </a:xfrm>
        </p:spPr>
        <p:txBody>
          <a:bodyPr>
            <a:normAutofit fontScale="90000"/>
          </a:bodyPr>
          <a:lstStyle/>
          <a:p>
            <a:r>
              <a:rPr lang="de-DE" dirty="0"/>
              <a:t>Die Notizen einer Schülerin für die Einleitung (Folie im Nachhinein hinzugefügt)</a:t>
            </a:r>
          </a:p>
        </p:txBody>
      </p:sp>
      <p:sp>
        <p:nvSpPr>
          <p:cNvPr id="3" name="Textplatzhalter 2">
            <a:extLst>
              <a:ext uri="{FF2B5EF4-FFF2-40B4-BE49-F238E27FC236}">
                <a16:creationId xmlns:a16="http://schemas.microsoft.com/office/drawing/2014/main" id="{FB26B7CE-013B-EE73-2802-DC0ABD0529A5}"/>
              </a:ext>
            </a:extLst>
          </p:cNvPr>
          <p:cNvSpPr>
            <a:spLocks noGrp="1"/>
          </p:cNvSpPr>
          <p:nvPr>
            <p:ph type="body" idx="1"/>
          </p:nvPr>
        </p:nvSpPr>
        <p:spPr>
          <a:xfrm>
            <a:off x="758952" y="2523744"/>
            <a:ext cx="10671048" cy="4334256"/>
          </a:xfrm>
        </p:spPr>
        <p:txBody>
          <a:bodyPr>
            <a:normAutofit/>
          </a:bodyPr>
          <a:lstStyle/>
          <a:p>
            <a:pPr fontAlgn="base"/>
            <a:r>
              <a:rPr lang="de-DE" i="0" dirty="0"/>
              <a:t>Kennt ihr diese Orte, an denen ihr euch sicher fühlt, an denen ihr einfach ihr selbst sein könnt? Solche Orte nennt man </a:t>
            </a:r>
            <a:r>
              <a:rPr lang="de-DE" i="0" dirty="0" err="1"/>
              <a:t>Safeplaces</a:t>
            </a:r>
            <a:r>
              <a:rPr lang="de-DE" i="0" dirty="0"/>
              <a:t>. Das sind zum Beispiel die Orte, an denen ihr euch mit Freunden trefft und euch keine Gedanken darüber machen müsst, was andere von euch denken. Mein </a:t>
            </a:r>
            <a:r>
              <a:rPr lang="de-DE" i="0" dirty="0" err="1"/>
              <a:t>Safeplace</a:t>
            </a:r>
            <a:r>
              <a:rPr lang="de-DE" i="0" dirty="0"/>
              <a:t> ist zum Beispiel mein Zimmer und hier (auf Folie zeigen) könnt ihr noch weitere Beispiele sehen. Fällt einem von euch ein Ort ein, den ihr euren </a:t>
            </a:r>
            <a:r>
              <a:rPr lang="de-DE" i="0" dirty="0" err="1"/>
              <a:t>Safeplace</a:t>
            </a:r>
            <a:r>
              <a:rPr lang="de-DE" i="0" dirty="0"/>
              <a:t> nennt?  (Frage an das Publikum)</a:t>
            </a:r>
          </a:p>
          <a:p>
            <a:pPr fontAlgn="base"/>
            <a:r>
              <a:rPr lang="de-DE" i="0" dirty="0"/>
              <a:t>Bei dem Fall über den wir jetzt sprechen ging es auch um einen </a:t>
            </a:r>
            <a:r>
              <a:rPr lang="de-DE" i="0" dirty="0" err="1"/>
              <a:t>Safeplace</a:t>
            </a:r>
            <a:r>
              <a:rPr lang="de-DE" i="0" dirty="0"/>
              <a:t>, nämlich die Arena Bar am Kurt-Schumacher-Platz in Hanau. (Kurz auf Bilder zeigen) </a:t>
            </a:r>
          </a:p>
          <a:p>
            <a:pPr fontAlgn="base"/>
            <a:r>
              <a:rPr lang="de-DE" i="0" dirty="0"/>
              <a:t>Hier haben sich eine Gruppe von Freunden oftmals abends getroffen, um den Tag ausklingen zu lassen. So auch am 19. Februar 2020, was dann passierte erzählt euch jetzt ____, indem sie sich in die Lage eines der Opfer hineinversetzt. </a:t>
            </a:r>
          </a:p>
          <a:p>
            <a:endParaRPr lang="de-DE" dirty="0"/>
          </a:p>
        </p:txBody>
      </p:sp>
    </p:spTree>
    <p:extLst>
      <p:ext uri="{BB962C8B-B14F-4D97-AF65-F5344CB8AC3E}">
        <p14:creationId xmlns:p14="http://schemas.microsoft.com/office/powerpoint/2010/main" val="2884003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A23D792D-D9F2-4EB4-ADE2-65A518DA64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67600" y="0"/>
            <a:ext cx="4724400" cy="6858000"/>
            <a:chOff x="7467600" y="0"/>
            <a:chExt cx="4724400" cy="6858000"/>
          </a:xfrm>
        </p:grpSpPr>
        <p:sp>
          <p:nvSpPr>
            <p:cNvPr id="21" name="Rectangle 10">
              <a:extLst>
                <a:ext uri="{FF2B5EF4-FFF2-40B4-BE49-F238E27FC236}">
                  <a16:creationId xmlns:a16="http://schemas.microsoft.com/office/drawing/2014/main" id="{25592A9C-8D2C-465B-A803-5CC96FD80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B6D3DC2-5D3E-4BC5-AE58-271493379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D06891CE-5B9C-4B9E-AA78-3A5E25434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1"/>
            <a:ext cx="4724400" cy="6857999"/>
          </a:xfrm>
          <a:custGeom>
            <a:avLst/>
            <a:gdLst>
              <a:gd name="connsiteX0" fmla="*/ 0 w 4724400"/>
              <a:gd name="connsiteY0" fmla="*/ 6805948 h 6857999"/>
              <a:gd name="connsiteX1" fmla="*/ 15600 w 4724400"/>
              <a:gd name="connsiteY1" fmla="*/ 6813099 h 6857999"/>
              <a:gd name="connsiteX2" fmla="*/ 117632 w 4724400"/>
              <a:gd name="connsiteY2" fmla="*/ 6850060 h 6857999"/>
              <a:gd name="connsiteX3" fmla="*/ 146175 w 4724400"/>
              <a:gd name="connsiteY3" fmla="*/ 6857998 h 6857999"/>
              <a:gd name="connsiteX4" fmla="*/ 54597 w 4724400"/>
              <a:gd name="connsiteY4" fmla="*/ 6857998 h 6857999"/>
              <a:gd name="connsiteX5" fmla="*/ 0 w 4724400"/>
              <a:gd name="connsiteY5" fmla="*/ 6831490 h 6857999"/>
              <a:gd name="connsiteX6" fmla="*/ 0 w 4724400"/>
              <a:gd name="connsiteY6" fmla="*/ 6736157 h 6857999"/>
              <a:gd name="connsiteX7" fmla="*/ 114811 w 4724400"/>
              <a:gd name="connsiteY7" fmla="*/ 6784122 h 6857999"/>
              <a:gd name="connsiteX8" fmla="*/ 138159 w 4724400"/>
              <a:gd name="connsiteY8" fmla="*/ 6793465 h 6857999"/>
              <a:gd name="connsiteX9" fmla="*/ 270310 w 4724400"/>
              <a:gd name="connsiteY9" fmla="*/ 6840638 h 6857999"/>
              <a:gd name="connsiteX10" fmla="*/ 358932 w 4724400"/>
              <a:gd name="connsiteY10" fmla="*/ 6857999 h 6857999"/>
              <a:gd name="connsiteX11" fmla="*/ 228496 w 4724400"/>
              <a:gd name="connsiteY11" fmla="*/ 6857999 h 6857999"/>
              <a:gd name="connsiteX12" fmla="*/ 126481 w 4724400"/>
              <a:gd name="connsiteY12" fmla="*/ 6821149 h 6857999"/>
              <a:gd name="connsiteX13" fmla="*/ 103134 w 4724400"/>
              <a:gd name="connsiteY13" fmla="*/ 6811799 h 6857999"/>
              <a:gd name="connsiteX14" fmla="*/ 0 w 4724400"/>
              <a:gd name="connsiteY14" fmla="*/ 6767913 h 6857999"/>
              <a:gd name="connsiteX15" fmla="*/ 2460543 w 4724400"/>
              <a:gd name="connsiteY15" fmla="*/ 6515312 h 6857999"/>
              <a:gd name="connsiteX16" fmla="*/ 2286201 w 4724400"/>
              <a:gd name="connsiteY16" fmla="*/ 6525103 h 6857999"/>
              <a:gd name="connsiteX17" fmla="*/ 2110427 w 4724400"/>
              <a:gd name="connsiteY17" fmla="*/ 6532104 h 6857999"/>
              <a:gd name="connsiteX18" fmla="*/ 1956742 w 4724400"/>
              <a:gd name="connsiteY18" fmla="*/ 6528403 h 6857999"/>
              <a:gd name="connsiteX19" fmla="*/ 1534307 w 4724400"/>
              <a:gd name="connsiteY19" fmla="*/ 6560369 h 6857999"/>
              <a:gd name="connsiteX20" fmla="*/ 1454538 w 4724400"/>
              <a:gd name="connsiteY20" fmla="*/ 6591702 h 6857999"/>
              <a:gd name="connsiteX21" fmla="*/ 1619950 w 4724400"/>
              <a:gd name="connsiteY21" fmla="*/ 6599765 h 6857999"/>
              <a:gd name="connsiteX22" fmla="*/ 2044875 w 4724400"/>
              <a:gd name="connsiteY22" fmla="*/ 6563693 h 6857999"/>
              <a:gd name="connsiteX23" fmla="*/ 2460543 w 4724400"/>
              <a:gd name="connsiteY23" fmla="*/ 6515312 h 6857999"/>
              <a:gd name="connsiteX24" fmla="*/ 1883620 w 4724400"/>
              <a:gd name="connsiteY24" fmla="*/ 6459370 h 6857999"/>
              <a:gd name="connsiteX25" fmla="*/ 1532156 w 4724400"/>
              <a:gd name="connsiteY25" fmla="*/ 6529929 h 6857999"/>
              <a:gd name="connsiteX26" fmla="*/ 1958230 w 4724400"/>
              <a:gd name="connsiteY26" fmla="*/ 6498517 h 6857999"/>
              <a:gd name="connsiteX27" fmla="*/ 2110707 w 4724400"/>
              <a:gd name="connsiteY27" fmla="*/ 6502035 h 6857999"/>
              <a:gd name="connsiteX28" fmla="*/ 2285171 w 4724400"/>
              <a:gd name="connsiteY28" fmla="*/ 6495471 h 6857999"/>
              <a:gd name="connsiteX29" fmla="*/ 2385179 w 4724400"/>
              <a:gd name="connsiteY29" fmla="*/ 6489665 h 6857999"/>
              <a:gd name="connsiteX30" fmla="*/ 2227262 w 4724400"/>
              <a:gd name="connsiteY30" fmla="*/ 6473140 h 6857999"/>
              <a:gd name="connsiteX31" fmla="*/ 1883620 w 4724400"/>
              <a:gd name="connsiteY31" fmla="*/ 6459370 h 6857999"/>
              <a:gd name="connsiteX32" fmla="*/ 1611255 w 4724400"/>
              <a:gd name="connsiteY32" fmla="*/ 5884754 h 6857999"/>
              <a:gd name="connsiteX33" fmla="*/ 1357588 w 4724400"/>
              <a:gd name="connsiteY33" fmla="*/ 6496752 h 6857999"/>
              <a:gd name="connsiteX34" fmla="*/ 1611255 w 4724400"/>
              <a:gd name="connsiteY34" fmla="*/ 5884754 h 6857999"/>
              <a:gd name="connsiteX35" fmla="*/ 1646205 w 4724400"/>
              <a:gd name="connsiteY35" fmla="*/ 5883072 h 6857999"/>
              <a:gd name="connsiteX36" fmla="*/ 1387600 w 4724400"/>
              <a:gd name="connsiteY36" fmla="*/ 6494950 h 6857999"/>
              <a:gd name="connsiteX37" fmla="*/ 1646205 w 4724400"/>
              <a:gd name="connsiteY37" fmla="*/ 5883072 h 6857999"/>
              <a:gd name="connsiteX38" fmla="*/ 0 w 4724400"/>
              <a:gd name="connsiteY38" fmla="*/ 5845526 h 6857999"/>
              <a:gd name="connsiteX39" fmla="*/ 23370 w 4724400"/>
              <a:gd name="connsiteY39" fmla="*/ 5869422 h 6857999"/>
              <a:gd name="connsiteX40" fmla="*/ 321428 w 4724400"/>
              <a:gd name="connsiteY40" fmla="*/ 6212316 h 6857999"/>
              <a:gd name="connsiteX41" fmla="*/ 626000 w 4724400"/>
              <a:gd name="connsiteY41" fmla="*/ 6710671 h 6857999"/>
              <a:gd name="connsiteX42" fmla="*/ 661825 w 4724400"/>
              <a:gd name="connsiteY42" fmla="*/ 6854298 h 6857999"/>
              <a:gd name="connsiteX43" fmla="*/ 663298 w 4724400"/>
              <a:gd name="connsiteY43" fmla="*/ 6857998 h 6857999"/>
              <a:gd name="connsiteX44" fmla="*/ 431765 w 4724400"/>
              <a:gd name="connsiteY44" fmla="*/ 6857998 h 6857999"/>
              <a:gd name="connsiteX45" fmla="*/ 293576 w 4724400"/>
              <a:gd name="connsiteY45" fmla="*/ 6816656 h 6857999"/>
              <a:gd name="connsiteX46" fmla="*/ 134480 w 4724400"/>
              <a:gd name="connsiteY46" fmla="*/ 6760867 h 6857999"/>
              <a:gd name="connsiteX47" fmla="*/ 0 w 4724400"/>
              <a:gd name="connsiteY47" fmla="*/ 6714215 h 6857999"/>
              <a:gd name="connsiteX48" fmla="*/ 0 w 4724400"/>
              <a:gd name="connsiteY48" fmla="*/ 6683873 h 6857999"/>
              <a:gd name="connsiteX49" fmla="*/ 143737 w 4724400"/>
              <a:gd name="connsiteY49" fmla="*/ 6732821 h 6857999"/>
              <a:gd name="connsiteX50" fmla="*/ 488162 w 4724400"/>
              <a:gd name="connsiteY50" fmla="*/ 6842006 h 6857999"/>
              <a:gd name="connsiteX51" fmla="*/ 44855 w 4724400"/>
              <a:gd name="connsiteY51" fmla="*/ 6674734 h 6857999"/>
              <a:gd name="connsiteX52" fmla="*/ 0 w 4724400"/>
              <a:gd name="connsiteY52" fmla="*/ 6668575 h 6857999"/>
              <a:gd name="connsiteX53" fmla="*/ 0 w 4724400"/>
              <a:gd name="connsiteY53" fmla="*/ 6628217 h 6857999"/>
              <a:gd name="connsiteX54" fmla="*/ 144942 w 4724400"/>
              <a:gd name="connsiteY54" fmla="*/ 6657611 h 6857999"/>
              <a:gd name="connsiteX55" fmla="*/ 312446 w 4724400"/>
              <a:gd name="connsiteY55" fmla="*/ 6711283 h 6857999"/>
              <a:gd name="connsiteX56" fmla="*/ 477357 w 4724400"/>
              <a:gd name="connsiteY56" fmla="*/ 6799347 h 6857999"/>
              <a:gd name="connsiteX57" fmla="*/ 134228 w 4724400"/>
              <a:gd name="connsiteY57" fmla="*/ 6503934 h 6857999"/>
              <a:gd name="connsiteX58" fmla="*/ 0 w 4724400"/>
              <a:gd name="connsiteY58" fmla="*/ 6334256 h 6857999"/>
              <a:gd name="connsiteX59" fmla="*/ 0 w 4724400"/>
              <a:gd name="connsiteY59" fmla="*/ 6221686 h 6857999"/>
              <a:gd name="connsiteX60" fmla="*/ 113296 w 4724400"/>
              <a:gd name="connsiteY60" fmla="*/ 6402069 h 6857999"/>
              <a:gd name="connsiteX61" fmla="*/ 523262 w 4724400"/>
              <a:gd name="connsiteY61" fmla="*/ 6807025 h 6857999"/>
              <a:gd name="connsiteX62" fmla="*/ 404364 w 4724400"/>
              <a:gd name="connsiteY62" fmla="*/ 6649139 h 6857999"/>
              <a:gd name="connsiteX63" fmla="*/ 392074 w 4724400"/>
              <a:gd name="connsiteY63" fmla="*/ 6636358 h 6857999"/>
              <a:gd name="connsiteX64" fmla="*/ 77450 w 4724400"/>
              <a:gd name="connsiteY64" fmla="*/ 6260110 h 6857999"/>
              <a:gd name="connsiteX65" fmla="*/ 0 w 4724400"/>
              <a:gd name="connsiteY65" fmla="*/ 6163634 h 6857999"/>
              <a:gd name="connsiteX66" fmla="*/ 0 w 4724400"/>
              <a:gd name="connsiteY66" fmla="*/ 6117703 h 6857999"/>
              <a:gd name="connsiteX67" fmla="*/ 99669 w 4724400"/>
              <a:gd name="connsiteY67" fmla="*/ 6240461 h 6857999"/>
              <a:gd name="connsiteX68" fmla="*/ 412670 w 4724400"/>
              <a:gd name="connsiteY68" fmla="*/ 6615176 h 6857999"/>
              <a:gd name="connsiteX69" fmla="*/ 424960 w 4724400"/>
              <a:gd name="connsiteY69" fmla="*/ 6627949 h 6857999"/>
              <a:gd name="connsiteX70" fmla="*/ 504043 w 4724400"/>
              <a:gd name="connsiteY70" fmla="*/ 6718236 h 6857999"/>
              <a:gd name="connsiteX71" fmla="*/ 251759 w 4724400"/>
              <a:gd name="connsiteY71" fmla="*/ 6299011 h 6857999"/>
              <a:gd name="connsiteX72" fmla="*/ 21191 w 4724400"/>
              <a:gd name="connsiteY72" fmla="*/ 6033111 h 6857999"/>
              <a:gd name="connsiteX73" fmla="*/ 0 w 4724400"/>
              <a:gd name="connsiteY73" fmla="*/ 6012219 h 6857999"/>
              <a:gd name="connsiteX74" fmla="*/ 0 w 4724400"/>
              <a:gd name="connsiteY74" fmla="*/ 5971257 h 6857999"/>
              <a:gd name="connsiteX75" fmla="*/ 41571 w 4724400"/>
              <a:gd name="connsiteY75" fmla="*/ 6012292 h 6857999"/>
              <a:gd name="connsiteX76" fmla="*/ 273883 w 4724400"/>
              <a:gd name="connsiteY76" fmla="*/ 6279980 h 6857999"/>
              <a:gd name="connsiteX77" fmla="*/ 541341 w 4724400"/>
              <a:gd name="connsiteY77" fmla="*/ 6733560 h 6857999"/>
              <a:gd name="connsiteX78" fmla="*/ 531634 w 4724400"/>
              <a:gd name="connsiteY78" fmla="*/ 6610993 h 6857999"/>
              <a:gd name="connsiteX79" fmla="*/ 247554 w 4724400"/>
              <a:gd name="connsiteY79" fmla="*/ 6197148 h 6857999"/>
              <a:gd name="connsiteX80" fmla="*/ 33651 w 4724400"/>
              <a:gd name="connsiteY80" fmla="*/ 5957901 h 6857999"/>
              <a:gd name="connsiteX81" fmla="*/ 0 w 4724400"/>
              <a:gd name="connsiteY81" fmla="*/ 5925131 h 6857999"/>
              <a:gd name="connsiteX82" fmla="*/ 1656340 w 4724400"/>
              <a:gd name="connsiteY82" fmla="*/ 5825040 h 6857999"/>
              <a:gd name="connsiteX83" fmla="*/ 1653246 w 4724400"/>
              <a:gd name="connsiteY83" fmla="*/ 5829053 h 6857999"/>
              <a:gd name="connsiteX84" fmla="*/ 1655667 w 4724400"/>
              <a:gd name="connsiteY84" fmla="*/ 5829425 h 6857999"/>
              <a:gd name="connsiteX85" fmla="*/ 2630124 w 4724400"/>
              <a:gd name="connsiteY85" fmla="*/ 5591852 h 6857999"/>
              <a:gd name="connsiteX86" fmla="*/ 2177648 w 4724400"/>
              <a:gd name="connsiteY86" fmla="*/ 5630119 h 6857999"/>
              <a:gd name="connsiteX87" fmla="*/ 2076258 w 4724400"/>
              <a:gd name="connsiteY87" fmla="*/ 5650510 h 6857999"/>
              <a:gd name="connsiteX88" fmla="*/ 2214048 w 4724400"/>
              <a:gd name="connsiteY88" fmla="*/ 5629828 h 6857999"/>
              <a:gd name="connsiteX89" fmla="*/ 3090246 w 4724400"/>
              <a:gd name="connsiteY89" fmla="*/ 5601337 h 6857999"/>
              <a:gd name="connsiteX90" fmla="*/ 2834104 w 4724400"/>
              <a:gd name="connsiteY90" fmla="*/ 5598847 h 6857999"/>
              <a:gd name="connsiteX91" fmla="*/ 2782953 w 4724400"/>
              <a:gd name="connsiteY91" fmla="*/ 5595539 h 6857999"/>
              <a:gd name="connsiteX92" fmla="*/ 2630124 w 4724400"/>
              <a:gd name="connsiteY92" fmla="*/ 5591852 h 6857999"/>
              <a:gd name="connsiteX93" fmla="*/ 2751064 w 4724400"/>
              <a:gd name="connsiteY93" fmla="*/ 5525300 h 6857999"/>
              <a:gd name="connsiteX94" fmla="*/ 2618554 w 4724400"/>
              <a:gd name="connsiteY94" fmla="*/ 5525937 h 6857999"/>
              <a:gd name="connsiteX95" fmla="*/ 2311014 w 4724400"/>
              <a:gd name="connsiteY95" fmla="*/ 5550189 h 6857999"/>
              <a:gd name="connsiteX96" fmla="*/ 2134103 w 4724400"/>
              <a:gd name="connsiteY96" fmla="*/ 5605852 h 6857999"/>
              <a:gd name="connsiteX97" fmla="*/ 2174084 w 4724400"/>
              <a:gd name="connsiteY97" fmla="*/ 5600203 h 6857999"/>
              <a:gd name="connsiteX98" fmla="*/ 2785199 w 4724400"/>
              <a:gd name="connsiteY98" fmla="*/ 5564971 h 6857999"/>
              <a:gd name="connsiteX99" fmla="*/ 2836697 w 4724400"/>
              <a:gd name="connsiteY99" fmla="*/ 5568822 h 6857999"/>
              <a:gd name="connsiteX100" fmla="*/ 3066345 w 4724400"/>
              <a:gd name="connsiteY100" fmla="*/ 5573703 h 6857999"/>
              <a:gd name="connsiteX101" fmla="*/ 2978461 w 4724400"/>
              <a:gd name="connsiteY101" fmla="*/ 5555562 h 6857999"/>
              <a:gd name="connsiteX102" fmla="*/ 2893277 w 4724400"/>
              <a:gd name="connsiteY102" fmla="*/ 5538004 h 6857999"/>
              <a:gd name="connsiteX103" fmla="*/ 2751064 w 4724400"/>
              <a:gd name="connsiteY103" fmla="*/ 5525300 h 6857999"/>
              <a:gd name="connsiteX104" fmla="*/ 2636807 w 4724400"/>
              <a:gd name="connsiteY104" fmla="*/ 5458317 h 6857999"/>
              <a:gd name="connsiteX105" fmla="*/ 2236775 w 4724400"/>
              <a:gd name="connsiteY105" fmla="*/ 5536349 h 6857999"/>
              <a:gd name="connsiteX106" fmla="*/ 2306204 w 4724400"/>
              <a:gd name="connsiteY106" fmla="*/ 5519543 h 6857999"/>
              <a:gd name="connsiteX107" fmla="*/ 2619005 w 4724400"/>
              <a:gd name="connsiteY107" fmla="*/ 5494992 h 6857999"/>
              <a:gd name="connsiteX108" fmla="*/ 2899676 w 4724400"/>
              <a:gd name="connsiteY108" fmla="*/ 5507848 h 6857999"/>
              <a:gd name="connsiteX109" fmla="*/ 2986662 w 4724400"/>
              <a:gd name="connsiteY109" fmla="*/ 5525798 h 6857999"/>
              <a:gd name="connsiteX110" fmla="*/ 3101623 w 4724400"/>
              <a:gd name="connsiteY110" fmla="*/ 5547311 h 6857999"/>
              <a:gd name="connsiteX111" fmla="*/ 2636807 w 4724400"/>
              <a:gd name="connsiteY111" fmla="*/ 5458317 h 6857999"/>
              <a:gd name="connsiteX112" fmla="*/ 0 w 4724400"/>
              <a:gd name="connsiteY112" fmla="*/ 5142496 h 6857999"/>
              <a:gd name="connsiteX113" fmla="*/ 127996 w 4724400"/>
              <a:gd name="connsiteY113" fmla="*/ 5201004 h 6857999"/>
              <a:gd name="connsiteX114" fmla="*/ 661087 w 4724400"/>
              <a:gd name="connsiteY114" fmla="*/ 5790959 h 6857999"/>
              <a:gd name="connsiteX115" fmla="*/ 1029402 w 4724400"/>
              <a:gd name="connsiteY115" fmla="*/ 6204913 h 6857999"/>
              <a:gd name="connsiteX116" fmla="*/ 1046692 w 4724400"/>
              <a:gd name="connsiteY116" fmla="*/ 6015372 h 6857999"/>
              <a:gd name="connsiteX117" fmla="*/ 1024238 w 4724400"/>
              <a:gd name="connsiteY117" fmla="*/ 5336275 h 6857999"/>
              <a:gd name="connsiteX118" fmla="*/ 1138131 w 4724400"/>
              <a:gd name="connsiteY118" fmla="*/ 5600804 h 6857999"/>
              <a:gd name="connsiteX119" fmla="*/ 1127280 w 4724400"/>
              <a:gd name="connsiteY119" fmla="*/ 6039262 h 6857999"/>
              <a:gd name="connsiteX120" fmla="*/ 1026642 w 4724400"/>
              <a:gd name="connsiteY120" fmla="*/ 6792600 h 6857999"/>
              <a:gd name="connsiteX121" fmla="*/ 1327075 w 4724400"/>
              <a:gd name="connsiteY121" fmla="*/ 6590735 h 6857999"/>
              <a:gd name="connsiteX122" fmla="*/ 1332848 w 4724400"/>
              <a:gd name="connsiteY122" fmla="*/ 6581371 h 6857999"/>
              <a:gd name="connsiteX123" fmla="*/ 1320586 w 4724400"/>
              <a:gd name="connsiteY123" fmla="*/ 6572441 h 6857999"/>
              <a:gd name="connsiteX124" fmla="*/ 1669632 w 4724400"/>
              <a:gd name="connsiteY124" fmla="*/ 5665639 h 6857999"/>
              <a:gd name="connsiteX125" fmla="*/ 1749165 w 4724400"/>
              <a:gd name="connsiteY125" fmla="*/ 5696416 h 6857999"/>
              <a:gd name="connsiteX126" fmla="*/ 1502249 w 4724400"/>
              <a:gd name="connsiteY126" fmla="*/ 6466405 h 6857999"/>
              <a:gd name="connsiteX127" fmla="*/ 2238637 w 4724400"/>
              <a:gd name="connsiteY127" fmla="*/ 6419148 h 6857999"/>
              <a:gd name="connsiteX128" fmla="*/ 2642775 w 4724400"/>
              <a:gd name="connsiteY128" fmla="*/ 6563116 h 6857999"/>
              <a:gd name="connsiteX129" fmla="*/ 2628681 w 4724400"/>
              <a:gd name="connsiteY129" fmla="*/ 6578254 h 6857999"/>
              <a:gd name="connsiteX130" fmla="*/ 1600072 w 4724400"/>
              <a:gd name="connsiteY130" fmla="*/ 6648608 h 6857999"/>
              <a:gd name="connsiteX131" fmla="*/ 1391841 w 4724400"/>
              <a:gd name="connsiteY131" fmla="*/ 6641028 h 6857999"/>
              <a:gd name="connsiteX132" fmla="*/ 1389928 w 4724400"/>
              <a:gd name="connsiteY132" fmla="*/ 6641375 h 6857999"/>
              <a:gd name="connsiteX133" fmla="*/ 1380979 w 4724400"/>
              <a:gd name="connsiteY133" fmla="*/ 6643204 h 6857999"/>
              <a:gd name="connsiteX134" fmla="*/ 1108685 w 4724400"/>
              <a:gd name="connsiteY134" fmla="*/ 6824788 h 6857999"/>
              <a:gd name="connsiteX135" fmla="*/ 1051559 w 4724400"/>
              <a:gd name="connsiteY135" fmla="*/ 6857998 h 6857999"/>
              <a:gd name="connsiteX136" fmla="*/ 925940 w 4724400"/>
              <a:gd name="connsiteY136" fmla="*/ 6857998 h 6857999"/>
              <a:gd name="connsiteX137" fmla="*/ 949746 w 4724400"/>
              <a:gd name="connsiteY137" fmla="*/ 6745652 h 6857999"/>
              <a:gd name="connsiteX138" fmla="*/ 1017902 w 4724400"/>
              <a:gd name="connsiteY138" fmla="*/ 6308216 h 6857999"/>
              <a:gd name="connsiteX139" fmla="*/ 1012614 w 4724400"/>
              <a:gd name="connsiteY139" fmla="*/ 6302278 h 6857999"/>
              <a:gd name="connsiteX140" fmla="*/ 644615 w 4724400"/>
              <a:gd name="connsiteY140" fmla="*/ 5837768 h 6857999"/>
              <a:gd name="connsiteX141" fmla="*/ 627546 w 4724400"/>
              <a:gd name="connsiteY141" fmla="*/ 5831943 h 6857999"/>
              <a:gd name="connsiteX142" fmla="*/ 128963 w 4724400"/>
              <a:gd name="connsiteY142" fmla="*/ 5481226 h 6857999"/>
              <a:gd name="connsiteX143" fmla="*/ 0 w 4724400"/>
              <a:gd name="connsiteY143" fmla="*/ 5361850 h 6857999"/>
              <a:gd name="connsiteX144" fmla="*/ 0 w 4724400"/>
              <a:gd name="connsiteY144" fmla="*/ 5297634 h 6857999"/>
              <a:gd name="connsiteX145" fmla="*/ 40861 w 4724400"/>
              <a:gd name="connsiteY145" fmla="*/ 5333413 h 6857999"/>
              <a:gd name="connsiteX146" fmla="*/ 514278 w 4724400"/>
              <a:gd name="connsiteY146" fmla="*/ 5738345 h 6857999"/>
              <a:gd name="connsiteX147" fmla="*/ 337180 w 4724400"/>
              <a:gd name="connsiteY147" fmla="*/ 5572174 h 6857999"/>
              <a:gd name="connsiteX148" fmla="*/ 303564 w 4724400"/>
              <a:gd name="connsiteY148" fmla="*/ 5536908 h 6857999"/>
              <a:gd name="connsiteX149" fmla="*/ 88496 w 4724400"/>
              <a:gd name="connsiteY149" fmla="*/ 5343132 h 6857999"/>
              <a:gd name="connsiteX150" fmla="*/ 0 w 4724400"/>
              <a:gd name="connsiteY150" fmla="*/ 5277736 h 6857999"/>
              <a:gd name="connsiteX151" fmla="*/ 0 w 4724400"/>
              <a:gd name="connsiteY151" fmla="*/ 5241225 h 6857999"/>
              <a:gd name="connsiteX152" fmla="*/ 106479 w 4724400"/>
              <a:gd name="connsiteY152" fmla="*/ 5319780 h 6857999"/>
              <a:gd name="connsiteX153" fmla="*/ 324159 w 4724400"/>
              <a:gd name="connsiteY153" fmla="*/ 5515717 h 6857999"/>
              <a:gd name="connsiteX154" fmla="*/ 357680 w 4724400"/>
              <a:gd name="connsiteY154" fmla="*/ 5551608 h 6857999"/>
              <a:gd name="connsiteX155" fmla="*/ 514810 w 4724400"/>
              <a:gd name="connsiteY155" fmla="*/ 5702551 h 6857999"/>
              <a:gd name="connsiteX156" fmla="*/ 464808 w 4724400"/>
              <a:gd name="connsiteY156" fmla="*/ 5632736 h 6857999"/>
              <a:gd name="connsiteX157" fmla="*/ 416327 w 4724400"/>
              <a:gd name="connsiteY157" fmla="*/ 5565087 h 6857999"/>
              <a:gd name="connsiteX158" fmla="*/ 232232 w 4724400"/>
              <a:gd name="connsiteY158" fmla="*/ 5379904 h 6857999"/>
              <a:gd name="connsiteX159" fmla="*/ 2640 w 4724400"/>
              <a:gd name="connsiteY159" fmla="*/ 5200559 h 6857999"/>
              <a:gd name="connsiteX160" fmla="*/ 0 w 4724400"/>
              <a:gd name="connsiteY160" fmla="*/ 5199146 h 6857999"/>
              <a:gd name="connsiteX161" fmla="*/ 0 w 4724400"/>
              <a:gd name="connsiteY161" fmla="*/ 5164774 h 6857999"/>
              <a:gd name="connsiteX162" fmla="*/ 18363 w 4724400"/>
              <a:gd name="connsiteY162" fmla="*/ 5174783 h 6857999"/>
              <a:gd name="connsiteX163" fmla="*/ 251810 w 4724400"/>
              <a:gd name="connsiteY163" fmla="*/ 5357281 h 6857999"/>
              <a:gd name="connsiteX164" fmla="*/ 439563 w 4724400"/>
              <a:gd name="connsiteY164" fmla="*/ 5546863 h 6857999"/>
              <a:gd name="connsiteX165" fmla="*/ 489056 w 4724400"/>
              <a:gd name="connsiteY165" fmla="*/ 5615961 h 6857999"/>
              <a:gd name="connsiteX166" fmla="*/ 555845 w 4724400"/>
              <a:gd name="connsiteY166" fmla="*/ 5705642 h 6857999"/>
              <a:gd name="connsiteX167" fmla="*/ 287056 w 4724400"/>
              <a:gd name="connsiteY167" fmla="*/ 5341546 h 6857999"/>
              <a:gd name="connsiteX168" fmla="*/ 49874 w 4724400"/>
              <a:gd name="connsiteY168" fmla="*/ 5178238 h 6857999"/>
              <a:gd name="connsiteX169" fmla="*/ 0 w 4724400"/>
              <a:gd name="connsiteY169" fmla="*/ 5158623 h 6857999"/>
              <a:gd name="connsiteX170" fmla="*/ 4076694 w 4724400"/>
              <a:gd name="connsiteY170" fmla="*/ 4944364 h 6857999"/>
              <a:gd name="connsiteX171" fmla="*/ 4287610 w 4724400"/>
              <a:gd name="connsiteY171" fmla="*/ 5588157 h 6857999"/>
              <a:gd name="connsiteX172" fmla="*/ 4076694 w 4724400"/>
              <a:gd name="connsiteY172" fmla="*/ 4944364 h 6857999"/>
              <a:gd name="connsiteX173" fmla="*/ 4103808 w 4724400"/>
              <a:gd name="connsiteY173" fmla="*/ 4918599 h 6857999"/>
              <a:gd name="connsiteX174" fmla="*/ 4310650 w 4724400"/>
              <a:gd name="connsiteY174" fmla="*/ 5565760 h 6857999"/>
              <a:gd name="connsiteX175" fmla="*/ 4103808 w 4724400"/>
              <a:gd name="connsiteY175" fmla="*/ 4918599 h 6857999"/>
              <a:gd name="connsiteX176" fmla="*/ 4072554 w 4724400"/>
              <a:gd name="connsiteY176" fmla="*/ 4867303 h 6857999"/>
              <a:gd name="connsiteX177" fmla="*/ 4072780 w 4724400"/>
              <a:gd name="connsiteY177" fmla="*/ 4872526 h 6857999"/>
              <a:gd name="connsiteX178" fmla="*/ 4074990 w 4724400"/>
              <a:gd name="connsiteY178" fmla="*/ 4871112 h 6857999"/>
              <a:gd name="connsiteX179" fmla="*/ 3100062 w 4724400"/>
              <a:gd name="connsiteY179" fmla="*/ 4866948 h 6857999"/>
              <a:gd name="connsiteX180" fmla="*/ 2963625 w 4724400"/>
              <a:gd name="connsiteY180" fmla="*/ 4877568 h 6857999"/>
              <a:gd name="connsiteX181" fmla="*/ 2809956 w 4724400"/>
              <a:gd name="connsiteY181" fmla="*/ 4889247 h 6857999"/>
              <a:gd name="connsiteX182" fmla="*/ 2688275 w 4724400"/>
              <a:gd name="connsiteY182" fmla="*/ 4882769 h 6857999"/>
              <a:gd name="connsiteX183" fmla="*/ 2605133 w 4724400"/>
              <a:gd name="connsiteY183" fmla="*/ 4876924 h 6857999"/>
              <a:gd name="connsiteX184" fmla="*/ 2414900 w 4724400"/>
              <a:gd name="connsiteY184" fmla="*/ 4881330 h 6857999"/>
              <a:gd name="connsiteX185" fmla="*/ 2217605 w 4724400"/>
              <a:gd name="connsiteY185" fmla="*/ 4885650 h 6857999"/>
              <a:gd name="connsiteX186" fmla="*/ 2199332 w 4724400"/>
              <a:gd name="connsiteY186" fmla="*/ 4885075 h 6857999"/>
              <a:gd name="connsiteX187" fmla="*/ 2141062 w 4724400"/>
              <a:gd name="connsiteY187" fmla="*/ 4884027 h 6857999"/>
              <a:gd name="connsiteX188" fmla="*/ 2558630 w 4724400"/>
              <a:gd name="connsiteY188" fmla="*/ 4938088 h 6857999"/>
              <a:gd name="connsiteX189" fmla="*/ 3100062 w 4724400"/>
              <a:gd name="connsiteY189" fmla="*/ 4866948 h 6857999"/>
              <a:gd name="connsiteX190" fmla="*/ 2753415 w 4724400"/>
              <a:gd name="connsiteY190" fmla="*/ 4783657 h 6857999"/>
              <a:gd name="connsiteX191" fmla="*/ 2639521 w 4724400"/>
              <a:gd name="connsiteY191" fmla="*/ 4785091 h 6857999"/>
              <a:gd name="connsiteX192" fmla="*/ 2193068 w 4724400"/>
              <a:gd name="connsiteY192" fmla="*/ 4854595 h 6857999"/>
              <a:gd name="connsiteX193" fmla="*/ 2201931 w 4724400"/>
              <a:gd name="connsiteY193" fmla="*/ 4855057 h 6857999"/>
              <a:gd name="connsiteX194" fmla="*/ 2219654 w 4724400"/>
              <a:gd name="connsiteY194" fmla="*/ 4855986 h 6857999"/>
              <a:gd name="connsiteX195" fmla="*/ 2413690 w 4724400"/>
              <a:gd name="connsiteY195" fmla="*/ 4851445 h 6857999"/>
              <a:gd name="connsiteX196" fmla="*/ 2606832 w 4724400"/>
              <a:gd name="connsiteY196" fmla="*/ 4846715 h 6857999"/>
              <a:gd name="connsiteX197" fmla="*/ 2691769 w 4724400"/>
              <a:gd name="connsiteY197" fmla="*/ 4852935 h 6857999"/>
              <a:gd name="connsiteX198" fmla="*/ 2811106 w 4724400"/>
              <a:gd name="connsiteY198" fmla="*/ 4859393 h 6857999"/>
              <a:gd name="connsiteX199" fmla="*/ 2961520 w 4724400"/>
              <a:gd name="connsiteY199" fmla="*/ 4847493 h 6857999"/>
              <a:gd name="connsiteX200" fmla="*/ 3070965 w 4724400"/>
              <a:gd name="connsiteY200" fmla="*/ 4837270 h 6857999"/>
              <a:gd name="connsiteX201" fmla="*/ 2753415 w 4724400"/>
              <a:gd name="connsiteY201" fmla="*/ 4783657 h 6857999"/>
              <a:gd name="connsiteX202" fmla="*/ 2389654 w 4724400"/>
              <a:gd name="connsiteY202" fmla="*/ 4275904 h 6857999"/>
              <a:gd name="connsiteX203" fmla="*/ 1522266 w 4724400"/>
              <a:gd name="connsiteY203" fmla="*/ 4472742 h 6857999"/>
              <a:gd name="connsiteX204" fmla="*/ 1464014 w 4724400"/>
              <a:gd name="connsiteY204" fmla="*/ 4498508 h 6857999"/>
              <a:gd name="connsiteX205" fmla="*/ 1376111 w 4724400"/>
              <a:gd name="connsiteY205" fmla="*/ 4536334 h 6857999"/>
              <a:gd name="connsiteX206" fmla="*/ 1498493 w 4724400"/>
              <a:gd name="connsiteY206" fmla="*/ 4502509 h 6857999"/>
              <a:gd name="connsiteX207" fmla="*/ 1831627 w 4724400"/>
              <a:gd name="connsiteY207" fmla="*/ 4454994 h 6857999"/>
              <a:gd name="connsiteX208" fmla="*/ 2389654 w 4724400"/>
              <a:gd name="connsiteY208" fmla="*/ 4275904 h 6857999"/>
              <a:gd name="connsiteX209" fmla="*/ 2147582 w 4724400"/>
              <a:gd name="connsiteY209" fmla="*/ 4220499 h 6857999"/>
              <a:gd name="connsiteX210" fmla="*/ 1556088 w 4724400"/>
              <a:gd name="connsiteY210" fmla="*/ 4425819 h 6857999"/>
              <a:gd name="connsiteX211" fmla="*/ 2346927 w 4724400"/>
              <a:gd name="connsiteY211" fmla="*/ 4248048 h 6857999"/>
              <a:gd name="connsiteX212" fmla="*/ 2147582 w 4724400"/>
              <a:gd name="connsiteY212" fmla="*/ 4220499 h 6857999"/>
              <a:gd name="connsiteX213" fmla="*/ 1790494 w 4724400"/>
              <a:gd name="connsiteY213" fmla="*/ 3958602 h 6857999"/>
              <a:gd name="connsiteX214" fmla="*/ 1059112 w 4724400"/>
              <a:gd name="connsiteY214" fmla="*/ 4119804 h 6857999"/>
              <a:gd name="connsiteX215" fmla="*/ 1790494 w 4724400"/>
              <a:gd name="connsiteY215" fmla="*/ 3958602 h 6857999"/>
              <a:gd name="connsiteX216" fmla="*/ 3757613 w 4724400"/>
              <a:gd name="connsiteY216" fmla="*/ 3936722 h 6857999"/>
              <a:gd name="connsiteX217" fmla="*/ 3715314 w 4724400"/>
              <a:gd name="connsiteY217" fmla="*/ 4196771 h 6857999"/>
              <a:gd name="connsiteX218" fmla="*/ 3631611 w 4724400"/>
              <a:gd name="connsiteY218" fmla="*/ 4613594 h 6857999"/>
              <a:gd name="connsiteX219" fmla="*/ 3596909 w 4724400"/>
              <a:gd name="connsiteY219" fmla="*/ 4707830 h 6857999"/>
              <a:gd name="connsiteX220" fmla="*/ 3581749 w 4724400"/>
              <a:gd name="connsiteY220" fmla="*/ 4747418 h 6857999"/>
              <a:gd name="connsiteX221" fmla="*/ 3510660 w 4724400"/>
              <a:gd name="connsiteY221" fmla="*/ 4966094 h 6857999"/>
              <a:gd name="connsiteX222" fmla="*/ 3757613 w 4724400"/>
              <a:gd name="connsiteY222" fmla="*/ 3936722 h 6857999"/>
              <a:gd name="connsiteX223" fmla="*/ 1701387 w 4724400"/>
              <a:gd name="connsiteY223" fmla="*/ 3919232 h 6857999"/>
              <a:gd name="connsiteX224" fmla="*/ 1136310 w 4724400"/>
              <a:gd name="connsiteY224" fmla="*/ 4068895 h 6857999"/>
              <a:gd name="connsiteX225" fmla="*/ 1784782 w 4724400"/>
              <a:gd name="connsiteY225" fmla="*/ 3927759 h 6857999"/>
              <a:gd name="connsiteX226" fmla="*/ 1701387 w 4724400"/>
              <a:gd name="connsiteY226" fmla="*/ 3919232 h 6857999"/>
              <a:gd name="connsiteX227" fmla="*/ 3733405 w 4724400"/>
              <a:gd name="connsiteY227" fmla="*/ 3900089 h 6857999"/>
              <a:gd name="connsiteX228" fmla="*/ 3500832 w 4724400"/>
              <a:gd name="connsiteY228" fmla="*/ 4885010 h 6857999"/>
              <a:gd name="connsiteX229" fmla="*/ 3552367 w 4724400"/>
              <a:gd name="connsiteY229" fmla="*/ 4735553 h 6857999"/>
              <a:gd name="connsiteX230" fmla="*/ 3567525 w 4724400"/>
              <a:gd name="connsiteY230" fmla="*/ 4695966 h 6857999"/>
              <a:gd name="connsiteX231" fmla="*/ 3602372 w 4724400"/>
              <a:gd name="connsiteY231" fmla="*/ 4603168 h 6857999"/>
              <a:gd name="connsiteX232" fmla="*/ 3684639 w 4724400"/>
              <a:gd name="connsiteY232" fmla="*/ 4192628 h 6857999"/>
              <a:gd name="connsiteX233" fmla="*/ 3733405 w 4724400"/>
              <a:gd name="connsiteY233" fmla="*/ 3900089 h 6857999"/>
              <a:gd name="connsiteX234" fmla="*/ 2800959 w 4724400"/>
              <a:gd name="connsiteY234" fmla="*/ 3871054 h 6857999"/>
              <a:gd name="connsiteX235" fmla="*/ 3026569 w 4724400"/>
              <a:gd name="connsiteY235" fmla="*/ 4520780 h 6857999"/>
              <a:gd name="connsiteX236" fmla="*/ 2889061 w 4724400"/>
              <a:gd name="connsiteY236" fmla="*/ 4157302 h 6857999"/>
              <a:gd name="connsiteX237" fmla="*/ 2800959 w 4724400"/>
              <a:gd name="connsiteY237" fmla="*/ 3871054 h 6857999"/>
              <a:gd name="connsiteX238" fmla="*/ 2809929 w 4724400"/>
              <a:gd name="connsiteY238" fmla="*/ 3701307 h 6857999"/>
              <a:gd name="connsiteX239" fmla="*/ 2809197 w 4724400"/>
              <a:gd name="connsiteY239" fmla="*/ 3708672 h 6857999"/>
              <a:gd name="connsiteX240" fmla="*/ 2918306 w 4724400"/>
              <a:gd name="connsiteY240" fmla="*/ 4147031 h 6857999"/>
              <a:gd name="connsiteX241" fmla="*/ 3068858 w 4724400"/>
              <a:gd name="connsiteY241" fmla="*/ 4544310 h 6857999"/>
              <a:gd name="connsiteX242" fmla="*/ 2968879 w 4724400"/>
              <a:gd name="connsiteY242" fmla="*/ 4144570 h 6857999"/>
              <a:gd name="connsiteX243" fmla="*/ 2809929 w 4724400"/>
              <a:gd name="connsiteY243" fmla="*/ 3701307 h 6857999"/>
              <a:gd name="connsiteX244" fmla="*/ 1867196 w 4724400"/>
              <a:gd name="connsiteY244" fmla="*/ 3456584 h 6857999"/>
              <a:gd name="connsiteX245" fmla="*/ 2183970 w 4724400"/>
              <a:gd name="connsiteY245" fmla="*/ 3826505 h 6857999"/>
              <a:gd name="connsiteX246" fmla="*/ 1867196 w 4724400"/>
              <a:gd name="connsiteY246" fmla="*/ 3456584 h 6857999"/>
              <a:gd name="connsiteX247" fmla="*/ 2322880 w 4724400"/>
              <a:gd name="connsiteY247" fmla="*/ 3078533 h 6857999"/>
              <a:gd name="connsiteX248" fmla="*/ 2295695 w 4724400"/>
              <a:gd name="connsiteY248" fmla="*/ 3245370 h 6857999"/>
              <a:gd name="connsiteX249" fmla="*/ 2268858 w 4724400"/>
              <a:gd name="connsiteY249" fmla="*/ 3758413 h 6857999"/>
              <a:gd name="connsiteX250" fmla="*/ 2295899 w 4724400"/>
              <a:gd name="connsiteY250" fmla="*/ 3528057 h 6857999"/>
              <a:gd name="connsiteX251" fmla="*/ 2326306 w 4724400"/>
              <a:gd name="connsiteY251" fmla="*/ 3231157 h 6857999"/>
              <a:gd name="connsiteX252" fmla="*/ 2324274 w 4724400"/>
              <a:gd name="connsiteY252" fmla="*/ 3142788 h 6857999"/>
              <a:gd name="connsiteX253" fmla="*/ 2322880 w 4724400"/>
              <a:gd name="connsiteY253" fmla="*/ 3078533 h 6857999"/>
              <a:gd name="connsiteX254" fmla="*/ 912797 w 4724400"/>
              <a:gd name="connsiteY254" fmla="*/ 2896659 h 6857999"/>
              <a:gd name="connsiteX255" fmla="*/ 1167201 w 4724400"/>
              <a:gd name="connsiteY255" fmla="*/ 3304169 h 6857999"/>
              <a:gd name="connsiteX256" fmla="*/ 1503848 w 4724400"/>
              <a:gd name="connsiteY256" fmla="*/ 3675946 h 6857999"/>
              <a:gd name="connsiteX257" fmla="*/ 1353091 w 4724400"/>
              <a:gd name="connsiteY257" fmla="*/ 3486482 h 6857999"/>
              <a:gd name="connsiteX258" fmla="*/ 1340012 w 4724400"/>
              <a:gd name="connsiteY258" fmla="*/ 3467256 h 6857999"/>
              <a:gd name="connsiteX259" fmla="*/ 1089196 w 4724400"/>
              <a:gd name="connsiteY259" fmla="*/ 3116474 h 6857999"/>
              <a:gd name="connsiteX260" fmla="*/ 959418 w 4724400"/>
              <a:gd name="connsiteY260" fmla="*/ 2948853 h 6857999"/>
              <a:gd name="connsiteX261" fmla="*/ 912797 w 4724400"/>
              <a:gd name="connsiteY261" fmla="*/ 2896659 h 6857999"/>
              <a:gd name="connsiteX262" fmla="*/ 2363420 w 4724400"/>
              <a:gd name="connsiteY262" fmla="*/ 2871730 h 6857999"/>
              <a:gd name="connsiteX263" fmla="*/ 2360107 w 4724400"/>
              <a:gd name="connsiteY263" fmla="*/ 2915231 h 6857999"/>
              <a:gd name="connsiteX264" fmla="*/ 2353099 w 4724400"/>
              <a:gd name="connsiteY264" fmla="*/ 3051540 h 6857999"/>
              <a:gd name="connsiteX265" fmla="*/ 2354925 w 4724400"/>
              <a:gd name="connsiteY265" fmla="*/ 3140814 h 6857999"/>
              <a:gd name="connsiteX266" fmla="*/ 2357104 w 4724400"/>
              <a:gd name="connsiteY266" fmla="*/ 3230628 h 6857999"/>
              <a:gd name="connsiteX267" fmla="*/ 2326221 w 4724400"/>
              <a:gd name="connsiteY267" fmla="*/ 3531652 h 6857999"/>
              <a:gd name="connsiteX268" fmla="*/ 2299836 w 4724400"/>
              <a:gd name="connsiteY268" fmla="*/ 3750864 h 6857999"/>
              <a:gd name="connsiteX269" fmla="*/ 2346877 w 4724400"/>
              <a:gd name="connsiteY269" fmla="*/ 3662531 h 6857999"/>
              <a:gd name="connsiteX270" fmla="*/ 2363420 w 4724400"/>
              <a:gd name="connsiteY270" fmla="*/ 2871730 h 6857999"/>
              <a:gd name="connsiteX271" fmla="*/ 912921 w 4724400"/>
              <a:gd name="connsiteY271" fmla="*/ 2850596 h 6857999"/>
              <a:gd name="connsiteX272" fmla="*/ 983846 w 4724400"/>
              <a:gd name="connsiteY272" fmla="*/ 2928627 h 6857999"/>
              <a:gd name="connsiteX273" fmla="*/ 1114669 w 4724400"/>
              <a:gd name="connsiteY273" fmla="*/ 3097880 h 6857999"/>
              <a:gd name="connsiteX274" fmla="*/ 1366183 w 4724400"/>
              <a:gd name="connsiteY274" fmla="*/ 3449753 h 6857999"/>
              <a:gd name="connsiteX275" fmla="*/ 1379263 w 4724400"/>
              <a:gd name="connsiteY275" fmla="*/ 3468981 h 6857999"/>
              <a:gd name="connsiteX276" fmla="*/ 1492446 w 4724400"/>
              <a:gd name="connsiteY276" fmla="*/ 3620389 h 6857999"/>
              <a:gd name="connsiteX277" fmla="*/ 912921 w 4724400"/>
              <a:gd name="connsiteY277" fmla="*/ 2850596 h 6857999"/>
              <a:gd name="connsiteX278" fmla="*/ 2386551 w 4724400"/>
              <a:gd name="connsiteY278" fmla="*/ 2642862 h 6857999"/>
              <a:gd name="connsiteX279" fmla="*/ 2403741 w 4724400"/>
              <a:gd name="connsiteY279" fmla="*/ 2659697 h 6857999"/>
              <a:gd name="connsiteX280" fmla="*/ 2499078 w 4724400"/>
              <a:gd name="connsiteY280" fmla="*/ 3423399 h 6857999"/>
              <a:gd name="connsiteX281" fmla="*/ 2413232 w 4724400"/>
              <a:gd name="connsiteY281" fmla="*/ 3700562 h 6857999"/>
              <a:gd name="connsiteX282" fmla="*/ 2428424 w 4724400"/>
              <a:gd name="connsiteY282" fmla="*/ 4178295 h 6857999"/>
              <a:gd name="connsiteX283" fmla="*/ 2927779 w 4724400"/>
              <a:gd name="connsiteY283" fmla="*/ 4531843 h 6857999"/>
              <a:gd name="connsiteX284" fmla="*/ 2758380 w 4724400"/>
              <a:gd name="connsiteY284" fmla="*/ 3561061 h 6857999"/>
              <a:gd name="connsiteX285" fmla="*/ 2846610 w 4724400"/>
              <a:gd name="connsiteY285" fmla="*/ 3538353 h 6857999"/>
              <a:gd name="connsiteX286" fmla="*/ 3106063 w 4724400"/>
              <a:gd name="connsiteY286" fmla="*/ 4271430 h 6857999"/>
              <a:gd name="connsiteX287" fmla="*/ 3116136 w 4724400"/>
              <a:gd name="connsiteY287" fmla="*/ 4688819 h 6857999"/>
              <a:gd name="connsiteX288" fmla="*/ 3412872 w 4724400"/>
              <a:gd name="connsiteY288" fmla="*/ 4966558 h 6857999"/>
              <a:gd name="connsiteX289" fmla="*/ 3763612 w 4724400"/>
              <a:gd name="connsiteY289" fmla="*/ 3645474 h 6857999"/>
              <a:gd name="connsiteX290" fmla="*/ 3850165 w 4724400"/>
              <a:gd name="connsiteY290" fmla="*/ 3638405 h 6857999"/>
              <a:gd name="connsiteX291" fmla="*/ 3515311 w 4724400"/>
              <a:gd name="connsiteY291" fmla="*/ 5051260 h 6857999"/>
              <a:gd name="connsiteX292" fmla="*/ 3501147 w 4724400"/>
              <a:gd name="connsiteY292" fmla="*/ 5059552 h 6857999"/>
              <a:gd name="connsiteX293" fmla="*/ 3790420 w 4724400"/>
              <a:gd name="connsiteY293" fmla="*/ 5401078 h 6857999"/>
              <a:gd name="connsiteX294" fmla="*/ 4221141 w 4724400"/>
              <a:gd name="connsiteY294" fmla="*/ 6045312 h 6857999"/>
              <a:gd name="connsiteX295" fmla="*/ 4326825 w 4724400"/>
              <a:gd name="connsiteY295" fmla="*/ 5681109 h 6857999"/>
              <a:gd name="connsiteX296" fmla="*/ 4325127 w 4724400"/>
              <a:gd name="connsiteY296" fmla="*/ 5669934 h 6857999"/>
              <a:gd name="connsiteX297" fmla="*/ 4309144 w 4724400"/>
              <a:gd name="connsiteY297" fmla="*/ 5671723 h 6857999"/>
              <a:gd name="connsiteX298" fmla="*/ 3974946 w 4724400"/>
              <a:gd name="connsiteY298" fmla="*/ 4736592 h 6857999"/>
              <a:gd name="connsiteX299" fmla="*/ 4060171 w 4724400"/>
              <a:gd name="connsiteY299" fmla="*/ 4704317 h 6857999"/>
              <a:gd name="connsiteX300" fmla="*/ 4383942 w 4724400"/>
              <a:gd name="connsiteY300" fmla="*/ 5463703 h 6857999"/>
              <a:gd name="connsiteX301" fmla="*/ 4654905 w 4724400"/>
              <a:gd name="connsiteY301" fmla="*/ 5156948 h 6857999"/>
              <a:gd name="connsiteX302" fmla="*/ 4724400 w 4724400"/>
              <a:gd name="connsiteY302" fmla="*/ 5098975 h 6857999"/>
              <a:gd name="connsiteX303" fmla="*/ 4724400 w 4724400"/>
              <a:gd name="connsiteY303" fmla="*/ 5160063 h 6857999"/>
              <a:gd name="connsiteX304" fmla="*/ 4687505 w 4724400"/>
              <a:gd name="connsiteY304" fmla="*/ 5191181 h 6857999"/>
              <a:gd name="connsiteX305" fmla="*/ 4451303 w 4724400"/>
              <a:gd name="connsiteY305" fmla="*/ 5491132 h 6857999"/>
              <a:gd name="connsiteX306" fmla="*/ 4599954 w 4724400"/>
              <a:gd name="connsiteY306" fmla="*/ 5317498 h 6857999"/>
              <a:gd name="connsiteX307" fmla="*/ 4724400 w 4724400"/>
              <a:gd name="connsiteY307" fmla="*/ 5211392 h 6857999"/>
              <a:gd name="connsiteX308" fmla="*/ 4724400 w 4724400"/>
              <a:gd name="connsiteY308" fmla="*/ 5251559 h 6857999"/>
              <a:gd name="connsiteX309" fmla="*/ 4619898 w 4724400"/>
              <a:gd name="connsiteY309" fmla="*/ 5340764 h 6857999"/>
              <a:gd name="connsiteX310" fmla="*/ 4473735 w 4724400"/>
              <a:gd name="connsiteY310" fmla="*/ 5512809 h 6857999"/>
              <a:gd name="connsiteX311" fmla="*/ 4430539 w 4724400"/>
              <a:gd name="connsiteY311" fmla="*/ 5592553 h 6857999"/>
              <a:gd name="connsiteX312" fmla="*/ 4569759 w 4724400"/>
              <a:gd name="connsiteY312" fmla="*/ 5482816 h 6857999"/>
              <a:gd name="connsiteX313" fmla="*/ 4724400 w 4724400"/>
              <a:gd name="connsiteY313" fmla="*/ 5330891 h 6857999"/>
              <a:gd name="connsiteX314" fmla="*/ 4724400 w 4724400"/>
              <a:gd name="connsiteY314" fmla="*/ 5402912 h 6857999"/>
              <a:gd name="connsiteX315" fmla="*/ 4586888 w 4724400"/>
              <a:gd name="connsiteY315" fmla="*/ 5533939 h 6857999"/>
              <a:gd name="connsiteX316" fmla="*/ 4413377 w 4724400"/>
              <a:gd name="connsiteY316" fmla="*/ 5674040 h 6857999"/>
              <a:gd name="connsiteX317" fmla="*/ 4412066 w 4724400"/>
              <a:gd name="connsiteY317" fmla="*/ 5675644 h 6857999"/>
              <a:gd name="connsiteX318" fmla="*/ 4406074 w 4724400"/>
              <a:gd name="connsiteY318" fmla="*/ 5683306 h 6857999"/>
              <a:gd name="connsiteX319" fmla="*/ 4271008 w 4724400"/>
              <a:gd name="connsiteY319" fmla="*/ 6118417 h 6857999"/>
              <a:gd name="connsiteX320" fmla="*/ 4265220 w 4724400"/>
              <a:gd name="connsiteY320" fmla="*/ 6125184 h 6857999"/>
              <a:gd name="connsiteX321" fmla="*/ 4590463 w 4724400"/>
              <a:gd name="connsiteY321" fmla="*/ 6805045 h 6857999"/>
              <a:gd name="connsiteX322" fmla="*/ 4610122 w 4724400"/>
              <a:gd name="connsiteY322" fmla="*/ 6857999 h 6857999"/>
              <a:gd name="connsiteX323" fmla="*/ 4513231 w 4724400"/>
              <a:gd name="connsiteY323" fmla="*/ 6857999 h 6857999"/>
              <a:gd name="connsiteX324" fmla="*/ 4374770 w 4724400"/>
              <a:gd name="connsiteY324" fmla="*/ 6532596 h 6857999"/>
              <a:gd name="connsiteX325" fmla="*/ 4339518 w 4724400"/>
              <a:gd name="connsiteY325" fmla="*/ 6461642 h 6857999"/>
              <a:gd name="connsiteX326" fmla="*/ 3884810 w 4724400"/>
              <a:gd name="connsiteY326" fmla="*/ 5682534 h 6857999"/>
              <a:gd name="connsiteX327" fmla="*/ 3876498 w 4724400"/>
              <a:gd name="connsiteY327" fmla="*/ 5681717 h 6857999"/>
              <a:gd name="connsiteX328" fmla="*/ 3263209 w 4724400"/>
              <a:gd name="connsiteY328" fmla="*/ 5585749 h 6857999"/>
              <a:gd name="connsiteX329" fmla="*/ 3245450 w 4724400"/>
              <a:gd name="connsiteY329" fmla="*/ 5593271 h 6857999"/>
              <a:gd name="connsiteX330" fmla="*/ 1952592 w 4724400"/>
              <a:gd name="connsiteY330" fmla="*/ 5692050 h 6857999"/>
              <a:gd name="connsiteX331" fmla="*/ 1936466 w 4724400"/>
              <a:gd name="connsiteY331" fmla="*/ 5671708 h 6857999"/>
              <a:gd name="connsiteX332" fmla="*/ 3244709 w 4724400"/>
              <a:gd name="connsiteY332" fmla="*/ 5538562 h 6857999"/>
              <a:gd name="connsiteX333" fmla="*/ 3823886 w 4724400"/>
              <a:gd name="connsiteY333" fmla="*/ 5595804 h 6857999"/>
              <a:gd name="connsiteX334" fmla="*/ 3709024 w 4724400"/>
              <a:gd name="connsiteY334" fmla="*/ 5439340 h 6857999"/>
              <a:gd name="connsiteX335" fmla="*/ 3198362 w 4724400"/>
              <a:gd name="connsiteY335" fmla="*/ 4874588 h 6857999"/>
              <a:gd name="connsiteX336" fmla="*/ 3179417 w 4724400"/>
              <a:gd name="connsiteY336" fmla="*/ 4879047 h 6857999"/>
              <a:gd name="connsiteX337" fmla="*/ 2639496 w 4724400"/>
              <a:gd name="connsiteY337" fmla="*/ 4989072 h 6857999"/>
              <a:gd name="connsiteX338" fmla="*/ 1972353 w 4724400"/>
              <a:gd name="connsiteY338" fmla="*/ 4909921 h 6857999"/>
              <a:gd name="connsiteX339" fmla="*/ 2002679 w 4724400"/>
              <a:gd name="connsiteY339" fmla="*/ 4872131 h 6857999"/>
              <a:gd name="connsiteX340" fmla="*/ 3097424 w 4724400"/>
              <a:gd name="connsiteY340" fmla="*/ 4781269 h 6857999"/>
              <a:gd name="connsiteX341" fmla="*/ 2454890 w 4724400"/>
              <a:gd name="connsiteY341" fmla="*/ 4287833 h 6857999"/>
              <a:gd name="connsiteX342" fmla="*/ 2452881 w 4724400"/>
              <a:gd name="connsiteY342" fmla="*/ 4288346 h 6857999"/>
              <a:gd name="connsiteX343" fmla="*/ 2448527 w 4724400"/>
              <a:gd name="connsiteY343" fmla="*/ 4288836 h 6857999"/>
              <a:gd name="connsiteX344" fmla="*/ 2323525 w 4724400"/>
              <a:gd name="connsiteY344" fmla="*/ 4367248 h 6857999"/>
              <a:gd name="connsiteX345" fmla="*/ 2060764 w 4724400"/>
              <a:gd name="connsiteY345" fmla="*/ 4451767 h 6857999"/>
              <a:gd name="connsiteX346" fmla="*/ 1162250 w 4724400"/>
              <a:gd name="connsiteY346" fmla="*/ 4613329 h 6857999"/>
              <a:gd name="connsiteX347" fmla="*/ 1132639 w 4724400"/>
              <a:gd name="connsiteY347" fmla="*/ 4596243 h 6857999"/>
              <a:gd name="connsiteX348" fmla="*/ 2293970 w 4724400"/>
              <a:gd name="connsiteY348" fmla="*/ 4182283 h 6857999"/>
              <a:gd name="connsiteX349" fmla="*/ 1900637 w 4724400"/>
              <a:gd name="connsiteY349" fmla="*/ 3949470 h 6857999"/>
              <a:gd name="connsiteX350" fmla="*/ 1887014 w 4724400"/>
              <a:gd name="connsiteY350" fmla="*/ 3951288 h 6857999"/>
              <a:gd name="connsiteX351" fmla="*/ 896751 w 4724400"/>
              <a:gd name="connsiteY351" fmla="*/ 4159267 h 6857999"/>
              <a:gd name="connsiteX352" fmla="*/ 918967 w 4724400"/>
              <a:gd name="connsiteY352" fmla="*/ 4119760 h 6857999"/>
              <a:gd name="connsiteX353" fmla="*/ 1764113 w 4724400"/>
              <a:gd name="connsiteY353" fmla="*/ 3873539 h 6857999"/>
              <a:gd name="connsiteX354" fmla="*/ 1555701 w 4724400"/>
              <a:gd name="connsiteY354" fmla="*/ 3763109 h 6857999"/>
              <a:gd name="connsiteX355" fmla="*/ 1542956 w 4724400"/>
              <a:gd name="connsiteY355" fmla="*/ 3758998 h 6857999"/>
              <a:gd name="connsiteX356" fmla="*/ 1136724 w 4724400"/>
              <a:gd name="connsiteY356" fmla="*/ 3417171 h 6857999"/>
              <a:gd name="connsiteX357" fmla="*/ 750977 w 4724400"/>
              <a:gd name="connsiteY357" fmla="*/ 2770227 h 6857999"/>
              <a:gd name="connsiteX358" fmla="*/ 755174 w 4724400"/>
              <a:gd name="connsiteY358" fmla="*/ 2749954 h 6857999"/>
              <a:gd name="connsiteX359" fmla="*/ 830023 w 4724400"/>
              <a:gd name="connsiteY359" fmla="*/ 2731935 h 6857999"/>
              <a:gd name="connsiteX360" fmla="*/ 1623018 w 4724400"/>
              <a:gd name="connsiteY360" fmla="*/ 3716225 h 6857999"/>
              <a:gd name="connsiteX361" fmla="*/ 2294841 w 4724400"/>
              <a:gd name="connsiteY361" fmla="*/ 4093587 h 6857999"/>
              <a:gd name="connsiteX362" fmla="*/ 2250226 w 4724400"/>
              <a:gd name="connsiteY362" fmla="*/ 3916719 h 6857999"/>
              <a:gd name="connsiteX363" fmla="*/ 2245523 w 4724400"/>
              <a:gd name="connsiteY363" fmla="*/ 3916663 h 6857999"/>
              <a:gd name="connsiteX364" fmla="*/ 1707994 w 4724400"/>
              <a:gd name="connsiteY364" fmla="*/ 3326950 h 6857999"/>
              <a:gd name="connsiteX365" fmla="*/ 1786341 w 4724400"/>
              <a:gd name="connsiteY365" fmla="*/ 3287566 h 6857999"/>
              <a:gd name="connsiteX366" fmla="*/ 2158071 w 4724400"/>
              <a:gd name="connsiteY366" fmla="*/ 3639960 h 6857999"/>
              <a:gd name="connsiteX367" fmla="*/ 2189281 w 4724400"/>
              <a:gd name="connsiteY367" fmla="*/ 3333361 h 6857999"/>
              <a:gd name="connsiteX368" fmla="*/ 2314466 w 4724400"/>
              <a:gd name="connsiteY368" fmla="*/ 2680771 h 6857999"/>
              <a:gd name="connsiteX369" fmla="*/ 2386551 w 4724400"/>
              <a:gd name="connsiteY369" fmla="*/ 2642862 h 6857999"/>
              <a:gd name="connsiteX370" fmla="*/ 3646699 w 4724400"/>
              <a:gd name="connsiteY370" fmla="*/ 2390555 h 6857999"/>
              <a:gd name="connsiteX371" fmla="*/ 3645773 w 4724400"/>
              <a:gd name="connsiteY371" fmla="*/ 2392739 h 6857999"/>
              <a:gd name="connsiteX372" fmla="*/ 3649597 w 4724400"/>
              <a:gd name="connsiteY372" fmla="*/ 2394358 h 6857999"/>
              <a:gd name="connsiteX373" fmla="*/ 3646699 w 4724400"/>
              <a:gd name="connsiteY373" fmla="*/ 2390555 h 6857999"/>
              <a:gd name="connsiteX374" fmla="*/ 3038676 w 4724400"/>
              <a:gd name="connsiteY374" fmla="*/ 2118977 h 6857999"/>
              <a:gd name="connsiteX375" fmla="*/ 2963942 w 4724400"/>
              <a:gd name="connsiteY375" fmla="*/ 2525128 h 6857999"/>
              <a:gd name="connsiteX376" fmla="*/ 2923775 w 4724400"/>
              <a:gd name="connsiteY376" fmla="*/ 2667145 h 6857999"/>
              <a:gd name="connsiteX377" fmla="*/ 2887447 w 4724400"/>
              <a:gd name="connsiteY377" fmla="*/ 2832031 h 6857999"/>
              <a:gd name="connsiteX378" fmla="*/ 2868480 w 4724400"/>
              <a:gd name="connsiteY378" fmla="*/ 2927011 h 6857999"/>
              <a:gd name="connsiteX379" fmla="*/ 2921794 w 4724400"/>
              <a:gd name="connsiteY379" fmla="*/ 2782834 h 6857999"/>
              <a:gd name="connsiteX380" fmla="*/ 3038676 w 4724400"/>
              <a:gd name="connsiteY380" fmla="*/ 2118977 h 6857999"/>
              <a:gd name="connsiteX381" fmla="*/ 4070579 w 4724400"/>
              <a:gd name="connsiteY381" fmla="*/ 2090376 h 6857999"/>
              <a:gd name="connsiteX382" fmla="*/ 4109879 w 4724400"/>
              <a:gd name="connsiteY382" fmla="*/ 2228695 h 6857999"/>
              <a:gd name="connsiteX383" fmla="*/ 4119154 w 4724400"/>
              <a:gd name="connsiteY383" fmla="*/ 2266098 h 6857999"/>
              <a:gd name="connsiteX384" fmla="*/ 4141411 w 4724400"/>
              <a:gd name="connsiteY384" fmla="*/ 2353427 h 6857999"/>
              <a:gd name="connsiteX385" fmla="*/ 4293979 w 4724400"/>
              <a:gd name="connsiteY385" fmla="*/ 2703223 h 6857999"/>
              <a:gd name="connsiteX386" fmla="*/ 4410111 w 4724400"/>
              <a:gd name="connsiteY386" fmla="*/ 2947465 h 6857999"/>
              <a:gd name="connsiteX387" fmla="*/ 4070579 w 4724400"/>
              <a:gd name="connsiteY387" fmla="*/ 2090376 h 6857999"/>
              <a:gd name="connsiteX388" fmla="*/ 4020821 w 4724400"/>
              <a:gd name="connsiteY388" fmla="*/ 2034549 h 6857999"/>
              <a:gd name="connsiteX389" fmla="*/ 4372756 w 4724400"/>
              <a:gd name="connsiteY389" fmla="*/ 2932293 h 6857999"/>
              <a:gd name="connsiteX390" fmla="*/ 4268731 w 4724400"/>
              <a:gd name="connsiteY390" fmla="*/ 2715710 h 6857999"/>
              <a:gd name="connsiteX391" fmla="*/ 4113960 w 4724400"/>
              <a:gd name="connsiteY391" fmla="*/ 2360474 h 6857999"/>
              <a:gd name="connsiteX392" fmla="*/ 4090842 w 4724400"/>
              <a:gd name="connsiteY392" fmla="*/ 2272139 h 6857999"/>
              <a:gd name="connsiteX393" fmla="*/ 4081569 w 4724400"/>
              <a:gd name="connsiteY393" fmla="*/ 2234734 h 6857999"/>
              <a:gd name="connsiteX394" fmla="*/ 4020821 w 4724400"/>
              <a:gd name="connsiteY394" fmla="*/ 2034549 h 6857999"/>
              <a:gd name="connsiteX395" fmla="*/ 3001316 w 4724400"/>
              <a:gd name="connsiteY395" fmla="*/ 2032338 h 6857999"/>
              <a:gd name="connsiteX396" fmla="*/ 2953880 w 4724400"/>
              <a:gd name="connsiteY396" fmla="*/ 2185446 h 6857999"/>
              <a:gd name="connsiteX397" fmla="*/ 2883664 w 4724400"/>
              <a:gd name="connsiteY397" fmla="*/ 2591574 h 6857999"/>
              <a:gd name="connsiteX398" fmla="*/ 2826885 w 4724400"/>
              <a:gd name="connsiteY398" fmla="*/ 2991809 h 6857999"/>
              <a:gd name="connsiteX399" fmla="*/ 2860250 w 4724400"/>
              <a:gd name="connsiteY399" fmla="*/ 2826310 h 6857999"/>
              <a:gd name="connsiteX400" fmla="*/ 2896499 w 4724400"/>
              <a:gd name="connsiteY400" fmla="*/ 2660098 h 6857999"/>
              <a:gd name="connsiteX401" fmla="*/ 2937125 w 4724400"/>
              <a:gd name="connsiteY401" fmla="*/ 2516991 h 6857999"/>
              <a:gd name="connsiteX402" fmla="*/ 3010471 w 4724400"/>
              <a:gd name="connsiteY402" fmla="*/ 2114122 h 6857999"/>
              <a:gd name="connsiteX403" fmla="*/ 3001316 w 4724400"/>
              <a:gd name="connsiteY403" fmla="*/ 2032338 h 6857999"/>
              <a:gd name="connsiteX404" fmla="*/ 3105532 w 4724400"/>
              <a:gd name="connsiteY404" fmla="*/ 1991479 h 6857999"/>
              <a:gd name="connsiteX405" fmla="*/ 3599280 w 4724400"/>
              <a:gd name="connsiteY405" fmla="*/ 2371770 h 6857999"/>
              <a:gd name="connsiteX406" fmla="*/ 3105532 w 4724400"/>
              <a:gd name="connsiteY406" fmla="*/ 1991479 h 6857999"/>
              <a:gd name="connsiteX407" fmla="*/ 3111169 w 4724400"/>
              <a:gd name="connsiteY407" fmla="*/ 1962963 h 6857999"/>
              <a:gd name="connsiteX408" fmla="*/ 3606223 w 4724400"/>
              <a:gd name="connsiteY408" fmla="*/ 2338658 h 6857999"/>
              <a:gd name="connsiteX409" fmla="*/ 3111169 w 4724400"/>
              <a:gd name="connsiteY409" fmla="*/ 1962963 h 6857999"/>
              <a:gd name="connsiteX410" fmla="*/ 2050698 w 4724400"/>
              <a:gd name="connsiteY410" fmla="*/ 1338235 h 6857999"/>
              <a:gd name="connsiteX411" fmla="*/ 2370409 w 4724400"/>
              <a:gd name="connsiteY411" fmla="*/ 2272553 h 6857999"/>
              <a:gd name="connsiteX412" fmla="*/ 2338306 w 4724400"/>
              <a:gd name="connsiteY412" fmla="*/ 2159819 h 6857999"/>
              <a:gd name="connsiteX413" fmla="*/ 2334023 w 4724400"/>
              <a:gd name="connsiteY413" fmla="*/ 2142555 h 6857999"/>
              <a:gd name="connsiteX414" fmla="*/ 2161071 w 4724400"/>
              <a:gd name="connsiteY414" fmla="*/ 1617375 h 6857999"/>
              <a:gd name="connsiteX415" fmla="*/ 2130699 w 4724400"/>
              <a:gd name="connsiteY415" fmla="*/ 1544643 h 6857999"/>
              <a:gd name="connsiteX416" fmla="*/ 2050698 w 4724400"/>
              <a:gd name="connsiteY416" fmla="*/ 1338235 h 6857999"/>
              <a:gd name="connsiteX417" fmla="*/ 2060478 w 4724400"/>
              <a:gd name="connsiteY417" fmla="*/ 1278636 h 6857999"/>
              <a:gd name="connsiteX418" fmla="*/ 2156346 w 4724400"/>
              <a:gd name="connsiteY418" fmla="*/ 1534260 h 6857999"/>
              <a:gd name="connsiteX419" fmla="*/ 2187258 w 4724400"/>
              <a:gd name="connsiteY419" fmla="*/ 1607218 h 6857999"/>
              <a:gd name="connsiteX420" fmla="*/ 2358704 w 4724400"/>
              <a:gd name="connsiteY420" fmla="*/ 2125320 h 6857999"/>
              <a:gd name="connsiteX421" fmla="*/ 2233598 w 4724400"/>
              <a:gd name="connsiteY421" fmla="*/ 1646797 h 6857999"/>
              <a:gd name="connsiteX422" fmla="*/ 2060478 w 4724400"/>
              <a:gd name="connsiteY422" fmla="*/ 1278636 h 6857999"/>
              <a:gd name="connsiteX423" fmla="*/ 1974152 w 4724400"/>
              <a:gd name="connsiteY423" fmla="*/ 1245311 h 6857999"/>
              <a:gd name="connsiteX424" fmla="*/ 1811379 w 4724400"/>
              <a:gd name="connsiteY424" fmla="*/ 1406236 h 6857999"/>
              <a:gd name="connsiteX425" fmla="*/ 1767940 w 4724400"/>
              <a:gd name="connsiteY425" fmla="*/ 1546869 h 6857999"/>
              <a:gd name="connsiteX426" fmla="*/ 1796474 w 4724400"/>
              <a:gd name="connsiteY426" fmla="*/ 1557016 h 6857999"/>
              <a:gd name="connsiteX427" fmla="*/ 1974152 w 4724400"/>
              <a:gd name="connsiteY427" fmla="*/ 1245311 h 6857999"/>
              <a:gd name="connsiteX428" fmla="*/ 4681531 w 4724400"/>
              <a:gd name="connsiteY428" fmla="*/ 959050 h 6857999"/>
              <a:gd name="connsiteX429" fmla="*/ 4638064 w 4724400"/>
              <a:gd name="connsiteY429" fmla="*/ 1006960 h 6857999"/>
              <a:gd name="connsiteX430" fmla="*/ 4415502 w 4724400"/>
              <a:gd name="connsiteY430" fmla="*/ 1184424 h 6857999"/>
              <a:gd name="connsiteX431" fmla="*/ 4197574 w 4724400"/>
              <a:gd name="connsiteY431" fmla="*/ 1317493 h 6857999"/>
              <a:gd name="connsiteX432" fmla="*/ 4122737 w 4724400"/>
              <a:gd name="connsiteY432" fmla="*/ 1348256 h 6857999"/>
              <a:gd name="connsiteX433" fmla="*/ 4024988 w 4724400"/>
              <a:gd name="connsiteY433" fmla="*/ 1390573 h 6857999"/>
              <a:gd name="connsiteX434" fmla="*/ 4421265 w 4724400"/>
              <a:gd name="connsiteY434" fmla="*/ 1220988 h 6857999"/>
              <a:gd name="connsiteX435" fmla="*/ 4681531 w 4724400"/>
              <a:gd name="connsiteY435" fmla="*/ 959050 h 6857999"/>
              <a:gd name="connsiteX436" fmla="*/ 4722484 w 4724400"/>
              <a:gd name="connsiteY436" fmla="*/ 854709 h 6857999"/>
              <a:gd name="connsiteX437" fmla="*/ 4695347 w 4724400"/>
              <a:gd name="connsiteY437" fmla="*/ 879275 h 6857999"/>
              <a:gd name="connsiteX438" fmla="*/ 4253878 w 4724400"/>
              <a:gd name="connsiteY438" fmla="*/ 1216434 h 6857999"/>
              <a:gd name="connsiteX439" fmla="*/ 4213112 w 4724400"/>
              <a:gd name="connsiteY439" fmla="*/ 1239730 h 6857999"/>
              <a:gd name="connsiteX440" fmla="*/ 4037747 w 4724400"/>
              <a:gd name="connsiteY440" fmla="*/ 1352837 h 6857999"/>
              <a:gd name="connsiteX441" fmla="*/ 4113362 w 4724400"/>
              <a:gd name="connsiteY441" fmla="*/ 1321759 h 6857999"/>
              <a:gd name="connsiteX442" fmla="*/ 4186634 w 4724400"/>
              <a:gd name="connsiteY442" fmla="*/ 1291618 h 6857999"/>
              <a:gd name="connsiteX443" fmla="*/ 4399674 w 4724400"/>
              <a:gd name="connsiteY443" fmla="*/ 1160983 h 6857999"/>
              <a:gd name="connsiteX444" fmla="*/ 4618435 w 4724400"/>
              <a:gd name="connsiteY444" fmla="*/ 986418 h 6857999"/>
              <a:gd name="connsiteX445" fmla="*/ 4722484 w 4724400"/>
              <a:gd name="connsiteY445" fmla="*/ 854709 h 6857999"/>
              <a:gd name="connsiteX446" fmla="*/ 1456504 w 4724400"/>
              <a:gd name="connsiteY446" fmla="*/ 777000 h 6857999"/>
              <a:gd name="connsiteX447" fmla="*/ 1454399 w 4724400"/>
              <a:gd name="connsiteY447" fmla="*/ 794136 h 6857999"/>
              <a:gd name="connsiteX448" fmla="*/ 1448466 w 4724400"/>
              <a:gd name="connsiteY448" fmla="*/ 843129 h 6857999"/>
              <a:gd name="connsiteX449" fmla="*/ 1442252 w 4724400"/>
              <a:gd name="connsiteY449" fmla="*/ 1005313 h 6857999"/>
              <a:gd name="connsiteX450" fmla="*/ 1469382 w 4724400"/>
              <a:gd name="connsiteY450" fmla="*/ 1614896 h 6857999"/>
              <a:gd name="connsiteX451" fmla="*/ 1472106 w 4724400"/>
              <a:gd name="connsiteY451" fmla="*/ 1632791 h 6857999"/>
              <a:gd name="connsiteX452" fmla="*/ 1479091 w 4724400"/>
              <a:gd name="connsiteY452" fmla="*/ 1680170 h 6857999"/>
              <a:gd name="connsiteX453" fmla="*/ 1480043 w 4724400"/>
              <a:gd name="connsiteY453" fmla="*/ 1649028 h 6857999"/>
              <a:gd name="connsiteX454" fmla="*/ 1464087 w 4724400"/>
              <a:gd name="connsiteY454" fmla="*/ 871628 h 6857999"/>
              <a:gd name="connsiteX455" fmla="*/ 1462204 w 4724400"/>
              <a:gd name="connsiteY455" fmla="*/ 850229 h 6857999"/>
              <a:gd name="connsiteX456" fmla="*/ 1456504 w 4724400"/>
              <a:gd name="connsiteY456" fmla="*/ 777000 h 6857999"/>
              <a:gd name="connsiteX457" fmla="*/ 1483619 w 4724400"/>
              <a:gd name="connsiteY457" fmla="*/ 764662 h 6857999"/>
              <a:gd name="connsiteX458" fmla="*/ 1489670 w 4724400"/>
              <a:gd name="connsiteY458" fmla="*/ 847698 h 6857999"/>
              <a:gd name="connsiteX459" fmla="*/ 1491553 w 4724400"/>
              <a:gd name="connsiteY459" fmla="*/ 869097 h 6857999"/>
              <a:gd name="connsiteX460" fmla="*/ 1508481 w 4724400"/>
              <a:gd name="connsiteY460" fmla="*/ 1619865 h 6857999"/>
              <a:gd name="connsiteX461" fmla="*/ 1483619 w 4724400"/>
              <a:gd name="connsiteY461" fmla="*/ 764662 h 6857999"/>
              <a:gd name="connsiteX462" fmla="*/ 1430481 w 4724400"/>
              <a:gd name="connsiteY462" fmla="*/ 630137 h 6857999"/>
              <a:gd name="connsiteX463" fmla="*/ 1442495 w 4724400"/>
              <a:gd name="connsiteY463" fmla="*/ 1626691 h 6857999"/>
              <a:gd name="connsiteX464" fmla="*/ 1441222 w 4724400"/>
              <a:gd name="connsiteY464" fmla="*/ 1619067 h 6857999"/>
              <a:gd name="connsiteX465" fmla="*/ 1414069 w 4724400"/>
              <a:gd name="connsiteY465" fmla="*/ 1004967 h 6857999"/>
              <a:gd name="connsiteX466" fmla="*/ 1420665 w 4724400"/>
              <a:gd name="connsiteY466" fmla="*/ 840369 h 6857999"/>
              <a:gd name="connsiteX467" fmla="*/ 1426829 w 4724400"/>
              <a:gd name="connsiteY467" fmla="*/ 790831 h 6857999"/>
              <a:gd name="connsiteX468" fmla="*/ 1430481 w 4724400"/>
              <a:gd name="connsiteY468" fmla="*/ 630137 h 6857999"/>
              <a:gd name="connsiteX469" fmla="*/ 4023796 w 4724400"/>
              <a:gd name="connsiteY469" fmla="*/ 623931 h 6857999"/>
              <a:gd name="connsiteX470" fmla="*/ 3945729 w 4724400"/>
              <a:gd name="connsiteY470" fmla="*/ 662344 h 6857999"/>
              <a:gd name="connsiteX471" fmla="*/ 3498947 w 4724400"/>
              <a:gd name="connsiteY471" fmla="*/ 818916 h 6857999"/>
              <a:gd name="connsiteX472" fmla="*/ 3031283 w 4724400"/>
              <a:gd name="connsiteY472" fmla="*/ 1111507 h 6857999"/>
              <a:gd name="connsiteX473" fmla="*/ 3203692 w 4724400"/>
              <a:gd name="connsiteY473" fmla="*/ 1035777 h 6857999"/>
              <a:gd name="connsiteX474" fmla="*/ 3218294 w 4724400"/>
              <a:gd name="connsiteY474" fmla="*/ 1027151 h 6857999"/>
              <a:gd name="connsiteX475" fmla="*/ 3636737 w 4724400"/>
              <a:gd name="connsiteY475" fmla="*/ 817377 h 6857999"/>
              <a:gd name="connsiteX476" fmla="*/ 4023796 w 4724400"/>
              <a:gd name="connsiteY476" fmla="*/ 623931 h 6857999"/>
              <a:gd name="connsiteX477" fmla="*/ 3311704 w 4724400"/>
              <a:gd name="connsiteY477" fmla="*/ 584486 h 6857999"/>
              <a:gd name="connsiteX478" fmla="*/ 3190778 w 4724400"/>
              <a:gd name="connsiteY478" fmla="*/ 772788 h 6857999"/>
              <a:gd name="connsiteX479" fmla="*/ 3007981 w 4724400"/>
              <a:gd name="connsiteY479" fmla="*/ 1070739 h 6857999"/>
              <a:gd name="connsiteX480" fmla="*/ 3267578 w 4724400"/>
              <a:gd name="connsiteY480" fmla="*/ 693281 h 6857999"/>
              <a:gd name="connsiteX481" fmla="*/ 2664888 w 4724400"/>
              <a:gd name="connsiteY481" fmla="*/ 518596 h 6857999"/>
              <a:gd name="connsiteX482" fmla="*/ 2411865 w 4724400"/>
              <a:gd name="connsiteY482" fmla="*/ 567273 h 6857999"/>
              <a:gd name="connsiteX483" fmla="*/ 1896643 w 4724400"/>
              <a:gd name="connsiteY483" fmla="*/ 809468 h 6857999"/>
              <a:gd name="connsiteX484" fmla="*/ 1899055 w 4724400"/>
              <a:gd name="connsiteY484" fmla="*/ 809848 h 6857999"/>
              <a:gd name="connsiteX485" fmla="*/ 2446633 w 4724400"/>
              <a:gd name="connsiteY485" fmla="*/ 596159 h 6857999"/>
              <a:gd name="connsiteX486" fmla="*/ 2796924 w 4724400"/>
              <a:gd name="connsiteY486" fmla="*/ 501747 h 6857999"/>
              <a:gd name="connsiteX487" fmla="*/ 2455237 w 4724400"/>
              <a:gd name="connsiteY487" fmla="*/ 622979 h 6857999"/>
              <a:gd name="connsiteX488" fmla="*/ 1949308 w 4724400"/>
              <a:gd name="connsiteY488" fmla="*/ 818889 h 6857999"/>
              <a:gd name="connsiteX489" fmla="*/ 1950634 w 4724400"/>
              <a:gd name="connsiteY489" fmla="*/ 818810 h 6857999"/>
              <a:gd name="connsiteX490" fmla="*/ 2796924 w 4724400"/>
              <a:gd name="connsiteY490" fmla="*/ 501747 h 6857999"/>
              <a:gd name="connsiteX491" fmla="*/ 3335099 w 4724400"/>
              <a:gd name="connsiteY491" fmla="*/ 488163 h 6857999"/>
              <a:gd name="connsiteX492" fmla="*/ 3151139 w 4724400"/>
              <a:gd name="connsiteY492" fmla="*/ 734118 h 6857999"/>
              <a:gd name="connsiteX493" fmla="*/ 3136980 w 4724400"/>
              <a:gd name="connsiteY493" fmla="*/ 753877 h 6857999"/>
              <a:gd name="connsiteX494" fmla="*/ 3062043 w 4724400"/>
              <a:gd name="connsiteY494" fmla="*/ 867004 h 6857999"/>
              <a:gd name="connsiteX495" fmla="*/ 2994594 w 4724400"/>
              <a:gd name="connsiteY495" fmla="*/ 1035452 h 6857999"/>
              <a:gd name="connsiteX496" fmla="*/ 3167517 w 4724400"/>
              <a:gd name="connsiteY496" fmla="*/ 757788 h 6857999"/>
              <a:gd name="connsiteX497" fmla="*/ 3335099 w 4724400"/>
              <a:gd name="connsiteY497" fmla="*/ 488163 h 6857999"/>
              <a:gd name="connsiteX498" fmla="*/ 2891507 w 4724400"/>
              <a:gd name="connsiteY498" fmla="*/ 485136 h 6857999"/>
              <a:gd name="connsiteX499" fmla="*/ 2047508 w 4724400"/>
              <a:gd name="connsiteY499" fmla="*/ 825701 h 6857999"/>
              <a:gd name="connsiteX500" fmla="*/ 2891507 w 4724400"/>
              <a:gd name="connsiteY500" fmla="*/ 485136 h 6857999"/>
              <a:gd name="connsiteX501" fmla="*/ 4418489 w 4724400"/>
              <a:gd name="connsiteY501" fmla="*/ 483936 h 6857999"/>
              <a:gd name="connsiteX502" fmla="*/ 4155290 w 4724400"/>
              <a:gd name="connsiteY502" fmla="*/ 661575 h 6857999"/>
              <a:gd name="connsiteX503" fmla="*/ 3571040 w 4724400"/>
              <a:gd name="connsiteY503" fmla="*/ 996875 h 6857999"/>
              <a:gd name="connsiteX504" fmla="*/ 3093710 w 4724400"/>
              <a:gd name="connsiteY504" fmla="*/ 1145020 h 6857999"/>
              <a:gd name="connsiteX505" fmla="*/ 3207527 w 4724400"/>
              <a:gd name="connsiteY505" fmla="*/ 1163586 h 6857999"/>
              <a:gd name="connsiteX506" fmla="*/ 3652751 w 4724400"/>
              <a:gd name="connsiteY506" fmla="*/ 990907 h 6857999"/>
              <a:gd name="connsiteX507" fmla="*/ 4180906 w 4724400"/>
              <a:gd name="connsiteY507" fmla="*/ 680145 h 6857999"/>
              <a:gd name="connsiteX508" fmla="*/ 4418489 w 4724400"/>
              <a:gd name="connsiteY508" fmla="*/ 483936 h 6857999"/>
              <a:gd name="connsiteX509" fmla="*/ 3316944 w 4724400"/>
              <a:gd name="connsiteY509" fmla="*/ 465669 h 6857999"/>
              <a:gd name="connsiteX510" fmla="*/ 2958819 w 4724400"/>
              <a:gd name="connsiteY510" fmla="*/ 1062158 h 6857999"/>
              <a:gd name="connsiteX511" fmla="*/ 3004132 w 4724400"/>
              <a:gd name="connsiteY511" fmla="*/ 921679 h 6857999"/>
              <a:gd name="connsiteX512" fmla="*/ 3037224 w 4724400"/>
              <a:gd name="connsiteY512" fmla="*/ 852631 h 6857999"/>
              <a:gd name="connsiteX513" fmla="*/ 3114637 w 4724400"/>
              <a:gd name="connsiteY513" fmla="*/ 736692 h 6857999"/>
              <a:gd name="connsiteX514" fmla="*/ 3128801 w 4724400"/>
              <a:gd name="connsiteY514" fmla="*/ 716935 h 6857999"/>
              <a:gd name="connsiteX515" fmla="*/ 3316944 w 4724400"/>
              <a:gd name="connsiteY515" fmla="*/ 465669 h 6857999"/>
              <a:gd name="connsiteX516" fmla="*/ 4448894 w 4724400"/>
              <a:gd name="connsiteY516" fmla="*/ 422768 h 6857999"/>
              <a:gd name="connsiteX517" fmla="*/ 4235585 w 4724400"/>
              <a:gd name="connsiteY517" fmla="*/ 528178 h 6857999"/>
              <a:gd name="connsiteX518" fmla="*/ 4213155 w 4724400"/>
              <a:gd name="connsiteY518" fmla="*/ 543149 h 6857999"/>
              <a:gd name="connsiteX519" fmla="*/ 3649218 w 4724400"/>
              <a:gd name="connsiteY519" fmla="*/ 842623 h 6857999"/>
              <a:gd name="connsiteX520" fmla="*/ 3232564 w 4724400"/>
              <a:gd name="connsiteY520" fmla="*/ 1051220 h 6857999"/>
              <a:gd name="connsiteX521" fmla="*/ 3217970 w 4724400"/>
              <a:gd name="connsiteY521" fmla="*/ 1059849 h 6857999"/>
              <a:gd name="connsiteX522" fmla="*/ 3116688 w 4724400"/>
              <a:gd name="connsiteY522" fmla="*/ 1113543 h 6857999"/>
              <a:gd name="connsiteX523" fmla="*/ 3559098 w 4724400"/>
              <a:gd name="connsiteY523" fmla="*/ 971858 h 6857999"/>
              <a:gd name="connsiteX524" fmla="*/ 4140004 w 4724400"/>
              <a:gd name="connsiteY524" fmla="*/ 638368 h 6857999"/>
              <a:gd name="connsiteX525" fmla="*/ 4451852 w 4724400"/>
              <a:gd name="connsiteY525" fmla="*/ 423380 h 6857999"/>
              <a:gd name="connsiteX526" fmla="*/ 4448894 w 4724400"/>
              <a:gd name="connsiteY526" fmla="*/ 422768 h 6857999"/>
              <a:gd name="connsiteX527" fmla="*/ 680568 w 4724400"/>
              <a:gd name="connsiteY527" fmla="*/ 416949 h 6857999"/>
              <a:gd name="connsiteX528" fmla="*/ 394452 w 4724400"/>
              <a:gd name="connsiteY528" fmla="*/ 694330 h 6857999"/>
              <a:gd name="connsiteX529" fmla="*/ 340402 w 4724400"/>
              <a:gd name="connsiteY529" fmla="*/ 759654 h 6857999"/>
              <a:gd name="connsiteX530" fmla="*/ 827699 w 4724400"/>
              <a:gd name="connsiteY530" fmla="*/ 416143 h 6857999"/>
              <a:gd name="connsiteX531" fmla="*/ 841524 w 4724400"/>
              <a:gd name="connsiteY531" fmla="*/ 534021 h 6857999"/>
              <a:gd name="connsiteX532" fmla="*/ 825554 w 4724400"/>
              <a:gd name="connsiteY532" fmla="*/ 672115 h 6857999"/>
              <a:gd name="connsiteX533" fmla="*/ 811499 w 4724400"/>
              <a:gd name="connsiteY533" fmla="*/ 769176 h 6857999"/>
              <a:gd name="connsiteX534" fmla="*/ 841586 w 4724400"/>
              <a:gd name="connsiteY534" fmla="*/ 1060039 h 6857999"/>
              <a:gd name="connsiteX535" fmla="*/ 942912 w 4724400"/>
              <a:gd name="connsiteY535" fmla="*/ 1511108 h 6857999"/>
              <a:gd name="connsiteX536" fmla="*/ 884057 w 4724400"/>
              <a:gd name="connsiteY536" fmla="*/ 521768 h 6857999"/>
              <a:gd name="connsiteX537" fmla="*/ 827699 w 4724400"/>
              <a:gd name="connsiteY537" fmla="*/ 416143 h 6857999"/>
              <a:gd name="connsiteX538" fmla="*/ 798883 w 4724400"/>
              <a:gd name="connsiteY538" fmla="*/ 414244 h 6857999"/>
              <a:gd name="connsiteX539" fmla="*/ 875825 w 4724400"/>
              <a:gd name="connsiteY539" fmla="*/ 1357811 h 6857999"/>
              <a:gd name="connsiteX540" fmla="*/ 814514 w 4724400"/>
              <a:gd name="connsiteY540" fmla="*/ 1064671 h 6857999"/>
              <a:gd name="connsiteX541" fmla="*/ 783698 w 4724400"/>
              <a:gd name="connsiteY541" fmla="*/ 766414 h 6857999"/>
              <a:gd name="connsiteX542" fmla="*/ 798129 w 4724400"/>
              <a:gd name="connsiteY542" fmla="*/ 666939 h 6857999"/>
              <a:gd name="connsiteX543" fmla="*/ 813894 w 4724400"/>
              <a:gd name="connsiteY543" fmla="*/ 533909 h 6857999"/>
              <a:gd name="connsiteX544" fmla="*/ 798883 w 4724400"/>
              <a:gd name="connsiteY544" fmla="*/ 414244 h 6857999"/>
              <a:gd name="connsiteX545" fmla="*/ 673202 w 4724400"/>
              <a:gd name="connsiteY545" fmla="*/ 388720 h 6857999"/>
              <a:gd name="connsiteX546" fmla="*/ 392779 w 4724400"/>
              <a:gd name="connsiteY546" fmla="*/ 596411 h 6857999"/>
              <a:gd name="connsiteX547" fmla="*/ 270088 w 4724400"/>
              <a:gd name="connsiteY547" fmla="*/ 790400 h 6857999"/>
              <a:gd name="connsiteX548" fmla="*/ 259285 w 4724400"/>
              <a:gd name="connsiteY548" fmla="*/ 812869 h 6857999"/>
              <a:gd name="connsiteX549" fmla="*/ 372890 w 4724400"/>
              <a:gd name="connsiteY549" fmla="*/ 676832 h 6857999"/>
              <a:gd name="connsiteX550" fmla="*/ 673202 w 4724400"/>
              <a:gd name="connsiteY550" fmla="*/ 388720 h 6857999"/>
              <a:gd name="connsiteX551" fmla="*/ 1628210 w 4724400"/>
              <a:gd name="connsiteY551" fmla="*/ 0 h 6857999"/>
              <a:gd name="connsiteX552" fmla="*/ 1748399 w 4724400"/>
              <a:gd name="connsiteY552" fmla="*/ 0 h 6857999"/>
              <a:gd name="connsiteX553" fmla="*/ 1783391 w 4724400"/>
              <a:gd name="connsiteY553" fmla="*/ 17650 h 6857999"/>
              <a:gd name="connsiteX554" fmla="*/ 2084193 w 4724400"/>
              <a:gd name="connsiteY554" fmla="*/ 69947 h 6857999"/>
              <a:gd name="connsiteX555" fmla="*/ 2744101 w 4724400"/>
              <a:gd name="connsiteY555" fmla="*/ 15192 h 6857999"/>
              <a:gd name="connsiteX556" fmla="*/ 2197414 w 4724400"/>
              <a:gd name="connsiteY556" fmla="*/ 41266 h 6857999"/>
              <a:gd name="connsiteX557" fmla="*/ 1914967 w 4724400"/>
              <a:gd name="connsiteY557" fmla="*/ 18583 h 6857999"/>
              <a:gd name="connsiteX558" fmla="*/ 1815559 w 4724400"/>
              <a:gd name="connsiteY558" fmla="*/ 0 h 6857999"/>
              <a:gd name="connsiteX559" fmla="*/ 2001666 w 4724400"/>
              <a:gd name="connsiteY559" fmla="*/ 0 h 6857999"/>
              <a:gd name="connsiteX560" fmla="*/ 2036517 w 4724400"/>
              <a:gd name="connsiteY560" fmla="*/ 4274 h 6857999"/>
              <a:gd name="connsiteX561" fmla="*/ 2199623 w 4724400"/>
              <a:gd name="connsiteY561" fmla="*/ 13232 h 6857999"/>
              <a:gd name="connsiteX562" fmla="*/ 2420103 w 4724400"/>
              <a:gd name="connsiteY562" fmla="*/ 12601 h 6857999"/>
              <a:gd name="connsiteX563" fmla="*/ 2621330 w 4724400"/>
              <a:gd name="connsiteY563" fmla="*/ 0 h 6857999"/>
              <a:gd name="connsiteX564" fmla="*/ 3076571 w 4724400"/>
              <a:gd name="connsiteY564" fmla="*/ 0 h 6857999"/>
              <a:gd name="connsiteX565" fmla="*/ 2924796 w 4724400"/>
              <a:gd name="connsiteY565" fmla="*/ 36772 h 6857999"/>
              <a:gd name="connsiteX566" fmla="*/ 1946203 w 4724400"/>
              <a:gd name="connsiteY566" fmla="*/ 131277 h 6857999"/>
              <a:gd name="connsiteX567" fmla="*/ 1707026 w 4724400"/>
              <a:gd name="connsiteY567" fmla="*/ 44983 h 6857999"/>
              <a:gd name="connsiteX568" fmla="*/ 1007398 w 4724400"/>
              <a:gd name="connsiteY568" fmla="*/ 0 h 6857999"/>
              <a:gd name="connsiteX569" fmla="*/ 1105902 w 4724400"/>
              <a:gd name="connsiteY569" fmla="*/ 0 h 6857999"/>
              <a:gd name="connsiteX570" fmla="*/ 1191939 w 4724400"/>
              <a:gd name="connsiteY570" fmla="*/ 117664 h 6857999"/>
              <a:gd name="connsiteX571" fmla="*/ 1780907 w 4724400"/>
              <a:gd name="connsiteY571" fmla="*/ 743734 h 6857999"/>
              <a:gd name="connsiteX572" fmla="*/ 1841857 w 4724400"/>
              <a:gd name="connsiteY572" fmla="*/ 795932 h 6857999"/>
              <a:gd name="connsiteX573" fmla="*/ 2317896 w 4724400"/>
              <a:gd name="connsiteY573" fmla="*/ 530713 h 6857999"/>
              <a:gd name="connsiteX574" fmla="*/ 3015228 w 4724400"/>
              <a:gd name="connsiteY574" fmla="*/ 399738 h 6857999"/>
              <a:gd name="connsiteX575" fmla="*/ 3000782 w 4724400"/>
              <a:gd name="connsiteY575" fmla="*/ 461219 h 6857999"/>
              <a:gd name="connsiteX576" fmla="*/ 1963190 w 4724400"/>
              <a:gd name="connsiteY576" fmla="*/ 895589 h 6857999"/>
              <a:gd name="connsiteX577" fmla="*/ 2552180 w 4724400"/>
              <a:gd name="connsiteY577" fmla="*/ 1298815 h 6857999"/>
              <a:gd name="connsiteX578" fmla="*/ 2904618 w 4724400"/>
              <a:gd name="connsiteY578" fmla="*/ 1146081 h 6857999"/>
              <a:gd name="connsiteX579" fmla="*/ 3428829 w 4724400"/>
              <a:gd name="connsiteY579" fmla="*/ 310883 h 6857999"/>
              <a:gd name="connsiteX580" fmla="*/ 3452135 w 4724400"/>
              <a:gd name="connsiteY580" fmla="*/ 318176 h 6857999"/>
              <a:gd name="connsiteX581" fmla="*/ 3169464 w 4724400"/>
              <a:gd name="connsiteY581" fmla="*/ 935661 h 6857999"/>
              <a:gd name="connsiteX582" fmla="*/ 3049395 w 4724400"/>
              <a:gd name="connsiteY582" fmla="*/ 1070245 h 6857999"/>
              <a:gd name="connsiteX583" fmla="*/ 3401235 w 4724400"/>
              <a:gd name="connsiteY583" fmla="*/ 815534 h 6857999"/>
              <a:gd name="connsiteX584" fmla="*/ 4236947 w 4724400"/>
              <a:gd name="connsiteY584" fmla="*/ 465665 h 6857999"/>
              <a:gd name="connsiteX585" fmla="*/ 4565962 w 4724400"/>
              <a:gd name="connsiteY585" fmla="*/ 350012 h 6857999"/>
              <a:gd name="connsiteX586" fmla="*/ 4557937 w 4724400"/>
              <a:gd name="connsiteY586" fmla="*/ 382666 h 6857999"/>
              <a:gd name="connsiteX587" fmla="*/ 3621049 w 4724400"/>
              <a:gd name="connsiteY587" fmla="*/ 1056676 h 6857999"/>
              <a:gd name="connsiteX588" fmla="*/ 3094000 w 4724400"/>
              <a:gd name="connsiteY588" fmla="*/ 1229477 h 6857999"/>
              <a:gd name="connsiteX589" fmla="*/ 2813197 w 4724400"/>
              <a:gd name="connsiteY589" fmla="*/ 1263181 h 6857999"/>
              <a:gd name="connsiteX590" fmla="*/ 2615776 w 4724400"/>
              <a:gd name="connsiteY590" fmla="*/ 1334114 h 6857999"/>
              <a:gd name="connsiteX591" fmla="*/ 3364982 w 4724400"/>
              <a:gd name="connsiteY591" fmla="*/ 1687356 h 6857999"/>
              <a:gd name="connsiteX592" fmla="*/ 3371663 w 4724400"/>
              <a:gd name="connsiteY592" fmla="*/ 1683743 h 6857999"/>
              <a:gd name="connsiteX593" fmla="*/ 3883310 w 4724400"/>
              <a:gd name="connsiteY593" fmla="*/ 1443899 h 6857999"/>
              <a:gd name="connsiteX594" fmla="*/ 3892746 w 4724400"/>
              <a:gd name="connsiteY594" fmla="*/ 1429225 h 6857999"/>
              <a:gd name="connsiteX595" fmla="*/ 4699980 w 4724400"/>
              <a:gd name="connsiteY595" fmla="*/ 789523 h 6857999"/>
              <a:gd name="connsiteX596" fmla="*/ 4724400 w 4724400"/>
              <a:gd name="connsiteY596" fmla="*/ 769876 h 6857999"/>
              <a:gd name="connsiteX597" fmla="*/ 4724400 w 4724400"/>
              <a:gd name="connsiteY597" fmla="*/ 802845 h 6857999"/>
              <a:gd name="connsiteX598" fmla="*/ 4705958 w 4724400"/>
              <a:gd name="connsiteY598" fmla="*/ 821317 h 6857999"/>
              <a:gd name="connsiteX599" fmla="*/ 4649798 w 4724400"/>
              <a:gd name="connsiteY599" fmla="*/ 877374 h 6857999"/>
              <a:gd name="connsiteX600" fmla="*/ 4005326 w 4724400"/>
              <a:gd name="connsiteY600" fmla="*/ 1344259 h 6857999"/>
              <a:gd name="connsiteX601" fmla="*/ 4199378 w 4724400"/>
              <a:gd name="connsiteY601" fmla="*/ 1215889 h 6857999"/>
              <a:gd name="connsiteX602" fmla="*/ 4239600 w 4724400"/>
              <a:gd name="connsiteY602" fmla="*/ 1192361 h 6857999"/>
              <a:gd name="connsiteX603" fmla="*/ 4677037 w 4724400"/>
              <a:gd name="connsiteY603" fmla="*/ 858646 h 6857999"/>
              <a:gd name="connsiteX604" fmla="*/ 4724400 w 4724400"/>
              <a:gd name="connsiteY604" fmla="*/ 810414 h 6857999"/>
              <a:gd name="connsiteX605" fmla="*/ 4724400 w 4724400"/>
              <a:gd name="connsiteY605" fmla="*/ 916439 h 6857999"/>
              <a:gd name="connsiteX606" fmla="*/ 4683030 w 4724400"/>
              <a:gd name="connsiteY606" fmla="*/ 982925 h 6857999"/>
              <a:gd name="connsiteX607" fmla="*/ 3921884 w 4724400"/>
              <a:gd name="connsiteY607" fmla="*/ 1469889 h 6857999"/>
              <a:gd name="connsiteX608" fmla="*/ 3456136 w 4724400"/>
              <a:gd name="connsiteY608" fmla="*/ 1721439 h 6857999"/>
              <a:gd name="connsiteX609" fmla="*/ 3624313 w 4724400"/>
              <a:gd name="connsiteY609" fmla="*/ 1780406 h 6857999"/>
              <a:gd name="connsiteX610" fmla="*/ 4303638 w 4724400"/>
              <a:gd name="connsiteY610" fmla="*/ 1944400 h 6857999"/>
              <a:gd name="connsiteX611" fmla="*/ 4315566 w 4724400"/>
              <a:gd name="connsiteY611" fmla="*/ 1931422 h 6857999"/>
              <a:gd name="connsiteX612" fmla="*/ 4664388 w 4724400"/>
              <a:gd name="connsiteY612" fmla="*/ 1574357 h 6857999"/>
              <a:gd name="connsiteX613" fmla="*/ 4724400 w 4724400"/>
              <a:gd name="connsiteY613" fmla="*/ 1537429 h 6857999"/>
              <a:gd name="connsiteX614" fmla="*/ 4724400 w 4724400"/>
              <a:gd name="connsiteY614" fmla="*/ 1589108 h 6857999"/>
              <a:gd name="connsiteX615" fmla="*/ 4644505 w 4724400"/>
              <a:gd name="connsiteY615" fmla="*/ 1640352 h 6857999"/>
              <a:gd name="connsiteX616" fmla="*/ 4381603 w 4724400"/>
              <a:gd name="connsiteY616" fmla="*/ 1900149 h 6857999"/>
              <a:gd name="connsiteX617" fmla="*/ 4478726 w 4724400"/>
              <a:gd name="connsiteY617" fmla="*/ 1822808 h 6857999"/>
              <a:gd name="connsiteX618" fmla="*/ 4588263 w 4724400"/>
              <a:gd name="connsiteY618" fmla="*/ 1735914 h 6857999"/>
              <a:gd name="connsiteX619" fmla="*/ 4683216 w 4724400"/>
              <a:gd name="connsiteY619" fmla="*/ 1678902 h 6857999"/>
              <a:gd name="connsiteX620" fmla="*/ 4724400 w 4724400"/>
              <a:gd name="connsiteY620" fmla="*/ 1655121 h 6857999"/>
              <a:gd name="connsiteX621" fmla="*/ 4724400 w 4724400"/>
              <a:gd name="connsiteY621" fmla="*/ 1686869 h 6857999"/>
              <a:gd name="connsiteX622" fmla="*/ 4696172 w 4724400"/>
              <a:gd name="connsiteY622" fmla="*/ 1703058 h 6857999"/>
              <a:gd name="connsiteX623" fmla="*/ 4602997 w 4724400"/>
              <a:gd name="connsiteY623" fmla="*/ 1758893 h 6857999"/>
              <a:gd name="connsiteX624" fmla="*/ 4496021 w 4724400"/>
              <a:gd name="connsiteY624" fmla="*/ 1844299 h 6857999"/>
              <a:gd name="connsiteX625" fmla="*/ 4419004 w 4724400"/>
              <a:gd name="connsiteY625" fmla="*/ 1907617 h 6857999"/>
              <a:gd name="connsiteX626" fmla="*/ 4685975 w 4724400"/>
              <a:gd name="connsiteY626" fmla="*/ 1786372 h 6857999"/>
              <a:gd name="connsiteX627" fmla="*/ 4724400 w 4724400"/>
              <a:gd name="connsiteY627" fmla="*/ 1759693 h 6857999"/>
              <a:gd name="connsiteX628" fmla="*/ 4724400 w 4724400"/>
              <a:gd name="connsiteY628" fmla="*/ 1809459 h 6857999"/>
              <a:gd name="connsiteX629" fmla="*/ 4653762 w 4724400"/>
              <a:gd name="connsiteY629" fmla="*/ 1857561 h 6857999"/>
              <a:gd name="connsiteX630" fmla="*/ 4428349 w 4724400"/>
              <a:gd name="connsiteY630" fmla="*/ 1963079 h 6857999"/>
              <a:gd name="connsiteX631" fmla="*/ 4724400 w 4724400"/>
              <a:gd name="connsiteY631" fmla="*/ 1990579 h 6857999"/>
              <a:gd name="connsiteX632" fmla="*/ 4724400 w 4724400"/>
              <a:gd name="connsiteY632" fmla="*/ 2065582 h 6857999"/>
              <a:gd name="connsiteX633" fmla="*/ 4686318 w 4724400"/>
              <a:gd name="connsiteY633" fmla="*/ 2063926 h 6857999"/>
              <a:gd name="connsiteX634" fmla="*/ 4724400 w 4724400"/>
              <a:gd name="connsiteY634" fmla="*/ 2085104 h 6857999"/>
              <a:gd name="connsiteX635" fmla="*/ 4724400 w 4724400"/>
              <a:gd name="connsiteY635" fmla="*/ 2178471 h 6857999"/>
              <a:gd name="connsiteX636" fmla="*/ 4617755 w 4724400"/>
              <a:gd name="connsiteY636" fmla="*/ 2122457 h 6857999"/>
              <a:gd name="connsiteX637" fmla="*/ 4724400 w 4724400"/>
              <a:gd name="connsiteY637" fmla="*/ 2196158 h 6857999"/>
              <a:gd name="connsiteX638" fmla="*/ 4724400 w 4724400"/>
              <a:gd name="connsiteY638" fmla="*/ 2230374 h 6857999"/>
              <a:gd name="connsiteX639" fmla="*/ 4573637 w 4724400"/>
              <a:gd name="connsiteY639" fmla="*/ 2126309 h 6857999"/>
              <a:gd name="connsiteX640" fmla="*/ 4706850 w 4724400"/>
              <a:gd name="connsiteY640" fmla="*/ 2262541 h 6857999"/>
              <a:gd name="connsiteX641" fmla="*/ 4724400 w 4724400"/>
              <a:gd name="connsiteY641" fmla="*/ 2275857 h 6857999"/>
              <a:gd name="connsiteX642" fmla="*/ 4724400 w 4724400"/>
              <a:gd name="connsiteY642" fmla="*/ 2377131 h 6857999"/>
              <a:gd name="connsiteX643" fmla="*/ 4688201 w 4724400"/>
              <a:gd name="connsiteY643" fmla="*/ 2349925 h 6857999"/>
              <a:gd name="connsiteX644" fmla="*/ 4462564 w 4724400"/>
              <a:gd name="connsiteY644" fmla="*/ 2041945 h 6857999"/>
              <a:gd name="connsiteX645" fmla="*/ 4094167 w 4724400"/>
              <a:gd name="connsiteY645" fmla="*/ 1984479 h 6857999"/>
              <a:gd name="connsiteX646" fmla="*/ 4520397 w 4724400"/>
              <a:gd name="connsiteY646" fmla="*/ 3153822 h 6857999"/>
              <a:gd name="connsiteX647" fmla="*/ 4458958 w 4724400"/>
              <a:gd name="connsiteY647" fmla="*/ 3203134 h 6857999"/>
              <a:gd name="connsiteX648" fmla="*/ 3972830 w 4724400"/>
              <a:gd name="connsiteY648" fmla="*/ 1973028 h 6857999"/>
              <a:gd name="connsiteX649" fmla="*/ 3979154 w 4724400"/>
              <a:gd name="connsiteY649" fmla="*/ 1959605 h 6857999"/>
              <a:gd name="connsiteX650" fmla="*/ 3583051 w 4724400"/>
              <a:gd name="connsiteY650" fmla="*/ 1850495 h 6857999"/>
              <a:gd name="connsiteX651" fmla="*/ 2922360 w 4724400"/>
              <a:gd name="connsiteY651" fmla="*/ 1586232 h 6857999"/>
              <a:gd name="connsiteX652" fmla="*/ 3033099 w 4724400"/>
              <a:gd name="connsiteY652" fmla="*/ 1913175 h 6857999"/>
              <a:gd name="connsiteX653" fmla="*/ 3040214 w 4724400"/>
              <a:gd name="connsiteY653" fmla="*/ 1920694 h 6857999"/>
              <a:gd name="connsiteX654" fmla="*/ 3051308 w 4724400"/>
              <a:gd name="connsiteY654" fmla="*/ 1911226 h 6857999"/>
              <a:gd name="connsiteX655" fmla="*/ 3791335 w 4724400"/>
              <a:gd name="connsiteY655" fmla="*/ 2442781 h 6857999"/>
              <a:gd name="connsiteX656" fmla="*/ 3744063 w 4724400"/>
              <a:gd name="connsiteY656" fmla="*/ 2510325 h 6857999"/>
              <a:gd name="connsiteX657" fmla="*/ 3103695 w 4724400"/>
              <a:gd name="connsiteY657" fmla="*/ 2105302 h 6857999"/>
              <a:gd name="connsiteX658" fmla="*/ 2968137 w 4724400"/>
              <a:gd name="connsiteY658" fmla="*/ 2805672 h 6857999"/>
              <a:gd name="connsiteX659" fmla="*/ 2739231 w 4724400"/>
              <a:gd name="connsiteY659" fmla="*/ 3151701 h 6857999"/>
              <a:gd name="connsiteX660" fmla="*/ 2728882 w 4724400"/>
              <a:gd name="connsiteY660" fmla="*/ 3135084 h 6857999"/>
              <a:gd name="connsiteX661" fmla="*/ 2914282 w 4724400"/>
              <a:gd name="connsiteY661" fmla="*/ 2155807 h 6857999"/>
              <a:gd name="connsiteX662" fmla="*/ 2971660 w 4724400"/>
              <a:gd name="connsiteY662" fmla="*/ 1962486 h 6857999"/>
              <a:gd name="connsiteX663" fmla="*/ 2971809 w 4724400"/>
              <a:gd name="connsiteY663" fmla="*/ 1960615 h 6857999"/>
              <a:gd name="connsiteX664" fmla="*/ 2972315 w 4724400"/>
              <a:gd name="connsiteY664" fmla="*/ 1951821 h 6857999"/>
              <a:gd name="connsiteX665" fmla="*/ 2846641 w 4724400"/>
              <a:gd name="connsiteY665" fmla="*/ 1556749 h 6857999"/>
              <a:gd name="connsiteX666" fmla="*/ 2847461 w 4724400"/>
              <a:gd name="connsiteY666" fmla="*/ 1548729 h 6857999"/>
              <a:gd name="connsiteX667" fmla="*/ 2058558 w 4724400"/>
              <a:gd name="connsiteY667" fmla="*/ 1071804 h 6857999"/>
              <a:gd name="connsiteX668" fmla="*/ 2291089 w 4724400"/>
              <a:gd name="connsiteY668" fmla="*/ 1585512 h 6857999"/>
              <a:gd name="connsiteX669" fmla="*/ 2473792 w 4724400"/>
              <a:gd name="connsiteY669" fmla="*/ 2432858 h 6857999"/>
              <a:gd name="connsiteX670" fmla="*/ 2420124 w 4724400"/>
              <a:gd name="connsiteY670" fmla="*/ 2495762 h 6857999"/>
              <a:gd name="connsiteX671" fmla="*/ 2119846 w 4724400"/>
              <a:gd name="connsiteY671" fmla="*/ 1872898 h 6857999"/>
              <a:gd name="connsiteX672" fmla="*/ 1995210 w 4724400"/>
              <a:gd name="connsiteY672" fmla="*/ 1288346 h 6857999"/>
              <a:gd name="connsiteX673" fmla="*/ 1850975 w 4724400"/>
              <a:gd name="connsiteY673" fmla="*/ 1540820 h 6857999"/>
              <a:gd name="connsiteX674" fmla="*/ 1723490 w 4724400"/>
              <a:gd name="connsiteY674" fmla="*/ 1688355 h 6857999"/>
              <a:gd name="connsiteX675" fmla="*/ 1710157 w 4724400"/>
              <a:gd name="connsiteY675" fmla="*/ 1683354 h 6857999"/>
              <a:gd name="connsiteX676" fmla="*/ 1807265 w 4724400"/>
              <a:gd name="connsiteY676" fmla="*/ 1336896 h 6857999"/>
              <a:gd name="connsiteX677" fmla="*/ 2011049 w 4724400"/>
              <a:gd name="connsiteY677" fmla="*/ 1173376 h 6857999"/>
              <a:gd name="connsiteX678" fmla="*/ 2014681 w 4724400"/>
              <a:gd name="connsiteY678" fmla="*/ 1167830 h 6857999"/>
              <a:gd name="connsiteX679" fmla="*/ 1971037 w 4724400"/>
              <a:gd name="connsiteY679" fmla="*/ 1015438 h 6857999"/>
              <a:gd name="connsiteX680" fmla="*/ 1971858 w 4724400"/>
              <a:gd name="connsiteY680" fmla="*/ 1007420 h 6857999"/>
              <a:gd name="connsiteX681" fmla="*/ 1729505 w 4724400"/>
              <a:gd name="connsiteY681" fmla="*/ 808882 h 6857999"/>
              <a:gd name="connsiteX682" fmla="*/ 1506007 w 4724400"/>
              <a:gd name="connsiteY682" fmla="*/ 597733 h 6857999"/>
              <a:gd name="connsiteX683" fmla="*/ 1499912 w 4724400"/>
              <a:gd name="connsiteY683" fmla="*/ 1795211 h 6857999"/>
              <a:gd name="connsiteX684" fmla="*/ 1444926 w 4724400"/>
              <a:gd name="connsiteY684" fmla="*/ 1841464 h 6857999"/>
              <a:gd name="connsiteX685" fmla="*/ 1425791 w 4724400"/>
              <a:gd name="connsiteY685" fmla="*/ 572788 h 6857999"/>
              <a:gd name="connsiteX686" fmla="*/ 1435390 w 4724400"/>
              <a:gd name="connsiteY686" fmla="*/ 560750 h 6857999"/>
              <a:gd name="connsiteX687" fmla="*/ 1451502 w 4724400"/>
              <a:gd name="connsiteY687" fmla="*/ 542471 h 6857999"/>
              <a:gd name="connsiteX688" fmla="*/ 1194128 w 4724400"/>
              <a:gd name="connsiteY688" fmla="*/ 250903 h 6857999"/>
              <a:gd name="connsiteX689" fmla="*/ 890158 w 4724400"/>
              <a:gd name="connsiteY689" fmla="*/ 0 h 6857999"/>
              <a:gd name="connsiteX690" fmla="*/ 937892 w 4724400"/>
              <a:gd name="connsiteY690" fmla="*/ 0 h 6857999"/>
              <a:gd name="connsiteX691" fmla="*/ 924483 w 4724400"/>
              <a:gd name="connsiteY691" fmla="*/ 30495 h 6857999"/>
              <a:gd name="connsiteX692" fmla="*/ 872288 w 4724400"/>
              <a:gd name="connsiteY692" fmla="*/ 306259 h 6857999"/>
              <a:gd name="connsiteX693" fmla="*/ 1006247 w 4724400"/>
              <a:gd name="connsiteY693" fmla="*/ 727373 h 6857999"/>
              <a:gd name="connsiteX694" fmla="*/ 986481 w 4724400"/>
              <a:gd name="connsiteY694" fmla="*/ 1611960 h 6857999"/>
              <a:gd name="connsiteX695" fmla="*/ 928400 w 4724400"/>
              <a:gd name="connsiteY695" fmla="*/ 1663986 h 6857999"/>
              <a:gd name="connsiteX696" fmla="*/ 771281 w 4724400"/>
              <a:gd name="connsiteY696" fmla="*/ 368438 h 6857999"/>
              <a:gd name="connsiteX697" fmla="*/ 200540 w 4724400"/>
              <a:gd name="connsiteY697" fmla="*/ 942511 h 6857999"/>
              <a:gd name="connsiteX698" fmla="*/ 170253 w 4724400"/>
              <a:gd name="connsiteY698" fmla="*/ 942567 h 6857999"/>
              <a:gd name="connsiteX699" fmla="*/ 442049 w 4724400"/>
              <a:gd name="connsiteY699" fmla="*/ 489150 h 6857999"/>
              <a:gd name="connsiteX700" fmla="*/ 788582 w 4724400"/>
              <a:gd name="connsiteY700" fmla="*/ 301724 h 6857999"/>
              <a:gd name="connsiteX701" fmla="*/ 788312 w 4724400"/>
              <a:gd name="connsiteY701" fmla="*/ 276498 h 6857999"/>
              <a:gd name="connsiteX702" fmla="*/ 847625 w 4724400"/>
              <a:gd name="connsiteY702" fmla="*/ 89075 h 6857999"/>
              <a:gd name="connsiteX703" fmla="*/ 29788 w 4724400"/>
              <a:gd name="connsiteY703" fmla="*/ 0 h 6857999"/>
              <a:gd name="connsiteX704" fmla="*/ 93321 w 4724400"/>
              <a:gd name="connsiteY704" fmla="*/ 0 h 6857999"/>
              <a:gd name="connsiteX705" fmla="*/ 79142 w 4724400"/>
              <a:gd name="connsiteY705" fmla="*/ 68966 h 6857999"/>
              <a:gd name="connsiteX706" fmla="*/ 21253 w 4724400"/>
              <a:gd name="connsiteY706" fmla="*/ 535687 h 6857999"/>
              <a:gd name="connsiteX707" fmla="*/ 61909 w 4724400"/>
              <a:gd name="connsiteY707" fmla="*/ 380358 h 6857999"/>
              <a:gd name="connsiteX708" fmla="*/ 118339 w 4724400"/>
              <a:gd name="connsiteY708" fmla="*/ 184712 h 6857999"/>
              <a:gd name="connsiteX709" fmla="*/ 154192 w 4724400"/>
              <a:gd name="connsiteY709" fmla="*/ 87864 h 6857999"/>
              <a:gd name="connsiteX710" fmla="*/ 186604 w 4724400"/>
              <a:gd name="connsiteY710" fmla="*/ 0 h 6857999"/>
              <a:gd name="connsiteX711" fmla="*/ 216386 w 4724400"/>
              <a:gd name="connsiteY711" fmla="*/ 0 h 6857999"/>
              <a:gd name="connsiteX712" fmla="*/ 180314 w 4724400"/>
              <a:gd name="connsiteY712" fmla="*/ 97640 h 6857999"/>
              <a:gd name="connsiteX713" fmla="*/ 144924 w 4724400"/>
              <a:gd name="connsiteY713" fmla="*/ 193392 h 6857999"/>
              <a:gd name="connsiteX714" fmla="*/ 89413 w 4724400"/>
              <a:gd name="connsiteY714" fmla="*/ 386853 h 6857999"/>
              <a:gd name="connsiteX715" fmla="*/ 49686 w 4724400"/>
              <a:gd name="connsiteY715" fmla="*/ 539999 h 6857999"/>
              <a:gd name="connsiteX716" fmla="*/ 236604 w 4724400"/>
              <a:gd name="connsiteY716" fmla="*/ 152292 h 6857999"/>
              <a:gd name="connsiteX717" fmla="*/ 289375 w 4724400"/>
              <a:gd name="connsiteY717" fmla="*/ 0 h 6857999"/>
              <a:gd name="connsiteX718" fmla="*/ 369729 w 4724400"/>
              <a:gd name="connsiteY718" fmla="*/ 0 h 6857999"/>
              <a:gd name="connsiteX719" fmla="*/ 354160 w 4724400"/>
              <a:gd name="connsiteY719" fmla="*/ 65656 h 6857999"/>
              <a:gd name="connsiteX720" fmla="*/ 21325 w 4724400"/>
              <a:gd name="connsiteY720" fmla="*/ 763628 h 6857999"/>
              <a:gd name="connsiteX721" fmla="*/ 6426 w 4724400"/>
              <a:gd name="connsiteY721" fmla="*/ 785104 h 6857999"/>
              <a:gd name="connsiteX722" fmla="*/ 0 w 4724400"/>
              <a:gd name="connsiteY722" fmla="*/ 789215 h 6857999"/>
              <a:gd name="connsiteX723" fmla="*/ 0 w 4724400"/>
              <a:gd name="connsiteY723" fmla="*/ 163142 h 6857999"/>
              <a:gd name="connsiteX724" fmla="*/ 20220 w 4724400"/>
              <a:gd name="connsiteY724" fmla="*/ 3741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Lst>
            <a:rect l="l" t="t" r="r" b="b"/>
            <a:pathLst>
              <a:path w="4724400" h="6857999">
                <a:moveTo>
                  <a:pt x="0" y="6805948"/>
                </a:moveTo>
                <a:lnTo>
                  <a:pt x="15600" y="6813099"/>
                </a:lnTo>
                <a:cubicBezTo>
                  <a:pt x="48179" y="6826367"/>
                  <a:pt x="82589" y="6838841"/>
                  <a:pt x="117632" y="6850060"/>
                </a:cubicBezTo>
                <a:lnTo>
                  <a:pt x="146175" y="6857998"/>
                </a:lnTo>
                <a:lnTo>
                  <a:pt x="54597" y="6857998"/>
                </a:lnTo>
                <a:lnTo>
                  <a:pt x="0" y="6831490"/>
                </a:lnTo>
                <a:close/>
                <a:moveTo>
                  <a:pt x="0" y="6736157"/>
                </a:moveTo>
                <a:lnTo>
                  <a:pt x="114811" y="6784122"/>
                </a:lnTo>
                <a:lnTo>
                  <a:pt x="138159" y="6793465"/>
                </a:lnTo>
                <a:cubicBezTo>
                  <a:pt x="184756" y="6812785"/>
                  <a:pt x="226800" y="6829482"/>
                  <a:pt x="270310" y="6840638"/>
                </a:cubicBezTo>
                <a:lnTo>
                  <a:pt x="358932" y="6857999"/>
                </a:lnTo>
                <a:lnTo>
                  <a:pt x="228496" y="6857999"/>
                </a:lnTo>
                <a:lnTo>
                  <a:pt x="126481" y="6821149"/>
                </a:lnTo>
                <a:lnTo>
                  <a:pt x="103134" y="6811799"/>
                </a:lnTo>
                <a:lnTo>
                  <a:pt x="0" y="6767913"/>
                </a:lnTo>
                <a:close/>
                <a:moveTo>
                  <a:pt x="2460543" y="6515312"/>
                </a:moveTo>
                <a:lnTo>
                  <a:pt x="2286201" y="6525103"/>
                </a:lnTo>
                <a:cubicBezTo>
                  <a:pt x="2228694" y="6528458"/>
                  <a:pt x="2169369" y="6531530"/>
                  <a:pt x="2110427" y="6532104"/>
                </a:cubicBezTo>
                <a:cubicBezTo>
                  <a:pt x="2058946" y="6532538"/>
                  <a:pt x="2007242" y="6530381"/>
                  <a:pt x="1956742" y="6528403"/>
                </a:cubicBezTo>
                <a:cubicBezTo>
                  <a:pt x="1815643" y="6523421"/>
                  <a:pt x="1669606" y="6518329"/>
                  <a:pt x="1534307" y="6560369"/>
                </a:cubicBezTo>
                <a:cubicBezTo>
                  <a:pt x="1506964" y="6568983"/>
                  <a:pt x="1480544" y="6579668"/>
                  <a:pt x="1454538" y="6591702"/>
                </a:cubicBezTo>
                <a:cubicBezTo>
                  <a:pt x="1508795" y="6597451"/>
                  <a:pt x="1564033" y="6600803"/>
                  <a:pt x="1619950" y="6599765"/>
                </a:cubicBezTo>
                <a:cubicBezTo>
                  <a:pt x="1760796" y="6598297"/>
                  <a:pt x="1904212" y="6576077"/>
                  <a:pt x="2044875" y="6563693"/>
                </a:cubicBezTo>
                <a:cubicBezTo>
                  <a:pt x="2158459" y="6554204"/>
                  <a:pt x="2431086" y="6537707"/>
                  <a:pt x="2460543" y="6515312"/>
                </a:cubicBezTo>
                <a:close/>
                <a:moveTo>
                  <a:pt x="1883620" y="6459370"/>
                </a:moveTo>
                <a:cubicBezTo>
                  <a:pt x="1757800" y="6463303"/>
                  <a:pt x="1630678" y="6481291"/>
                  <a:pt x="1532156" y="6529929"/>
                </a:cubicBezTo>
                <a:cubicBezTo>
                  <a:pt x="1670483" y="6488352"/>
                  <a:pt x="1816519" y="6493450"/>
                  <a:pt x="1958230" y="6498517"/>
                </a:cubicBezTo>
                <a:cubicBezTo>
                  <a:pt x="2008720" y="6500495"/>
                  <a:pt x="2060523" y="6502029"/>
                  <a:pt x="2110707" y="6502035"/>
                </a:cubicBezTo>
                <a:cubicBezTo>
                  <a:pt x="2168940" y="6501999"/>
                  <a:pt x="2227759" y="6498204"/>
                  <a:pt x="2285171" y="6495471"/>
                </a:cubicBezTo>
                <a:lnTo>
                  <a:pt x="2385179" y="6489665"/>
                </a:lnTo>
                <a:cubicBezTo>
                  <a:pt x="2348158" y="6484629"/>
                  <a:pt x="2296424" y="6478620"/>
                  <a:pt x="2227262" y="6473140"/>
                </a:cubicBezTo>
                <a:cubicBezTo>
                  <a:pt x="2133953" y="6465560"/>
                  <a:pt x="2009438" y="6455438"/>
                  <a:pt x="1883620" y="6459370"/>
                </a:cubicBezTo>
                <a:close/>
                <a:moveTo>
                  <a:pt x="1611255" y="5884754"/>
                </a:moveTo>
                <a:cubicBezTo>
                  <a:pt x="1475034" y="6070158"/>
                  <a:pt x="1320332" y="6315508"/>
                  <a:pt x="1357588" y="6496752"/>
                </a:cubicBezTo>
                <a:cubicBezTo>
                  <a:pt x="1404118" y="6270055"/>
                  <a:pt x="1507631" y="6063621"/>
                  <a:pt x="1611255" y="5884754"/>
                </a:cubicBezTo>
                <a:close/>
                <a:moveTo>
                  <a:pt x="1646205" y="5883072"/>
                </a:moveTo>
                <a:cubicBezTo>
                  <a:pt x="1542170" y="6060592"/>
                  <a:pt x="1436044" y="6267900"/>
                  <a:pt x="1387600" y="6494950"/>
                </a:cubicBezTo>
                <a:cubicBezTo>
                  <a:pt x="1504199" y="6300136"/>
                  <a:pt x="1601945" y="6103069"/>
                  <a:pt x="1646205" y="5883072"/>
                </a:cubicBezTo>
                <a:close/>
                <a:moveTo>
                  <a:pt x="0" y="5845526"/>
                </a:moveTo>
                <a:lnTo>
                  <a:pt x="23370" y="5869422"/>
                </a:lnTo>
                <a:cubicBezTo>
                  <a:pt x="131924" y="5985784"/>
                  <a:pt x="231640" y="6107018"/>
                  <a:pt x="321428" y="6212316"/>
                </a:cubicBezTo>
                <a:cubicBezTo>
                  <a:pt x="452682" y="6366340"/>
                  <a:pt x="578409" y="6507973"/>
                  <a:pt x="626000" y="6710671"/>
                </a:cubicBezTo>
                <a:cubicBezTo>
                  <a:pt x="638757" y="6764837"/>
                  <a:pt x="647619" y="6810078"/>
                  <a:pt x="661825" y="6854298"/>
                </a:cubicBezTo>
                <a:lnTo>
                  <a:pt x="663298" y="6857998"/>
                </a:lnTo>
                <a:lnTo>
                  <a:pt x="431765" y="6857998"/>
                </a:lnTo>
                <a:lnTo>
                  <a:pt x="293576" y="6816656"/>
                </a:lnTo>
                <a:cubicBezTo>
                  <a:pt x="240014" y="6798833"/>
                  <a:pt x="187020" y="6779815"/>
                  <a:pt x="134480" y="6760867"/>
                </a:cubicBezTo>
                <a:lnTo>
                  <a:pt x="0" y="6714215"/>
                </a:lnTo>
                <a:lnTo>
                  <a:pt x="0" y="6683873"/>
                </a:lnTo>
                <a:lnTo>
                  <a:pt x="143737" y="6732821"/>
                </a:lnTo>
                <a:cubicBezTo>
                  <a:pt x="255889" y="6773078"/>
                  <a:pt x="371066" y="6813801"/>
                  <a:pt x="488162" y="6842006"/>
                </a:cubicBezTo>
                <a:cubicBezTo>
                  <a:pt x="358293" y="6763794"/>
                  <a:pt x="187560" y="6705586"/>
                  <a:pt x="44855" y="6674734"/>
                </a:cubicBezTo>
                <a:lnTo>
                  <a:pt x="0" y="6668575"/>
                </a:lnTo>
                <a:lnTo>
                  <a:pt x="0" y="6628217"/>
                </a:lnTo>
                <a:lnTo>
                  <a:pt x="144942" y="6657611"/>
                </a:lnTo>
                <a:cubicBezTo>
                  <a:pt x="201726" y="6672044"/>
                  <a:pt x="257694" y="6689595"/>
                  <a:pt x="312446" y="6711283"/>
                </a:cubicBezTo>
                <a:cubicBezTo>
                  <a:pt x="343371" y="6723712"/>
                  <a:pt x="523593" y="6837187"/>
                  <a:pt x="477357" y="6799347"/>
                </a:cubicBezTo>
                <a:cubicBezTo>
                  <a:pt x="362978" y="6704934"/>
                  <a:pt x="237571" y="6617800"/>
                  <a:pt x="134228" y="6503934"/>
                </a:cubicBezTo>
                <a:lnTo>
                  <a:pt x="0" y="6334256"/>
                </a:lnTo>
                <a:lnTo>
                  <a:pt x="0" y="6221686"/>
                </a:lnTo>
                <a:lnTo>
                  <a:pt x="113296" y="6402069"/>
                </a:lnTo>
                <a:cubicBezTo>
                  <a:pt x="227569" y="6561808"/>
                  <a:pt x="381603" y="6676399"/>
                  <a:pt x="523262" y="6807025"/>
                </a:cubicBezTo>
                <a:cubicBezTo>
                  <a:pt x="495103" y="6748256"/>
                  <a:pt x="449573" y="6697712"/>
                  <a:pt x="404364" y="6649139"/>
                </a:cubicBezTo>
                <a:lnTo>
                  <a:pt x="392074" y="6636358"/>
                </a:lnTo>
                <a:cubicBezTo>
                  <a:pt x="280930" y="6516822"/>
                  <a:pt x="177660" y="6386311"/>
                  <a:pt x="77450" y="6260110"/>
                </a:cubicBezTo>
                <a:lnTo>
                  <a:pt x="0" y="6163634"/>
                </a:lnTo>
                <a:lnTo>
                  <a:pt x="0" y="6117703"/>
                </a:lnTo>
                <a:lnTo>
                  <a:pt x="99669" y="6240461"/>
                </a:lnTo>
                <a:cubicBezTo>
                  <a:pt x="199276" y="6366562"/>
                  <a:pt x="302033" y="6496348"/>
                  <a:pt x="412670" y="6615176"/>
                </a:cubicBezTo>
                <a:lnTo>
                  <a:pt x="424960" y="6627949"/>
                </a:lnTo>
                <a:cubicBezTo>
                  <a:pt x="452087" y="6657095"/>
                  <a:pt x="479817" y="6686334"/>
                  <a:pt x="504043" y="6718236"/>
                </a:cubicBezTo>
                <a:cubicBezTo>
                  <a:pt x="434583" y="6569208"/>
                  <a:pt x="350187" y="6428779"/>
                  <a:pt x="251759" y="6299011"/>
                </a:cubicBezTo>
                <a:cubicBezTo>
                  <a:pt x="180915" y="6205508"/>
                  <a:pt x="102557" y="6117579"/>
                  <a:pt x="21191" y="6033111"/>
                </a:cubicBezTo>
                <a:lnTo>
                  <a:pt x="0" y="6012219"/>
                </a:lnTo>
                <a:lnTo>
                  <a:pt x="0" y="5971257"/>
                </a:lnTo>
                <a:lnTo>
                  <a:pt x="41571" y="6012292"/>
                </a:lnTo>
                <a:cubicBezTo>
                  <a:pt x="123333" y="6097220"/>
                  <a:pt x="202225" y="6185713"/>
                  <a:pt x="273883" y="6279980"/>
                </a:cubicBezTo>
                <a:cubicBezTo>
                  <a:pt x="380040" y="6419905"/>
                  <a:pt x="469472" y="6571994"/>
                  <a:pt x="541341" y="6733560"/>
                </a:cubicBezTo>
                <a:cubicBezTo>
                  <a:pt x="542355" y="6694639"/>
                  <a:pt x="542948" y="6654374"/>
                  <a:pt x="531634" y="6610993"/>
                </a:cubicBezTo>
                <a:cubicBezTo>
                  <a:pt x="490540" y="6454784"/>
                  <a:pt x="347902" y="6314397"/>
                  <a:pt x="247554" y="6197148"/>
                </a:cubicBezTo>
                <a:cubicBezTo>
                  <a:pt x="178265" y="6115731"/>
                  <a:pt x="107245" y="6035491"/>
                  <a:pt x="33651" y="5957901"/>
                </a:cubicBezTo>
                <a:lnTo>
                  <a:pt x="0" y="5925131"/>
                </a:lnTo>
                <a:close/>
                <a:moveTo>
                  <a:pt x="1656340" y="5825040"/>
                </a:moveTo>
                <a:cubicBezTo>
                  <a:pt x="1655542" y="5826205"/>
                  <a:pt x="1654747" y="5827360"/>
                  <a:pt x="1653246" y="5829053"/>
                </a:cubicBezTo>
                <a:lnTo>
                  <a:pt x="1655667" y="5829425"/>
                </a:lnTo>
                <a:close/>
                <a:moveTo>
                  <a:pt x="2630124" y="5591852"/>
                </a:moveTo>
                <a:cubicBezTo>
                  <a:pt x="2477082" y="5593954"/>
                  <a:pt x="2324114" y="5611746"/>
                  <a:pt x="2177648" y="5630119"/>
                </a:cubicBezTo>
                <a:cubicBezTo>
                  <a:pt x="2143127" y="5634568"/>
                  <a:pt x="2109856" y="5639754"/>
                  <a:pt x="2076258" y="5650510"/>
                </a:cubicBezTo>
                <a:cubicBezTo>
                  <a:pt x="2082463" y="5662642"/>
                  <a:pt x="2162157" y="5633895"/>
                  <a:pt x="2214048" y="5629828"/>
                </a:cubicBezTo>
                <a:cubicBezTo>
                  <a:pt x="2501741" y="5609845"/>
                  <a:pt x="2805089" y="5655720"/>
                  <a:pt x="3090246" y="5601337"/>
                </a:cubicBezTo>
                <a:cubicBezTo>
                  <a:pt x="3006333" y="5611321"/>
                  <a:pt x="2919037" y="5605065"/>
                  <a:pt x="2834104" y="5598847"/>
                </a:cubicBezTo>
                <a:cubicBezTo>
                  <a:pt x="2816936" y="5597562"/>
                  <a:pt x="2799771" y="5596280"/>
                  <a:pt x="2782953" y="5595539"/>
                </a:cubicBezTo>
                <a:cubicBezTo>
                  <a:pt x="2732159" y="5592194"/>
                  <a:pt x="2681137" y="5591152"/>
                  <a:pt x="2630124" y="5591852"/>
                </a:cubicBezTo>
                <a:close/>
                <a:moveTo>
                  <a:pt x="2751064" y="5525300"/>
                </a:moveTo>
                <a:cubicBezTo>
                  <a:pt x="2704155" y="5524070"/>
                  <a:pt x="2658863" y="5525064"/>
                  <a:pt x="2618554" y="5525937"/>
                </a:cubicBezTo>
                <a:cubicBezTo>
                  <a:pt x="2508038" y="5528402"/>
                  <a:pt x="2408741" y="5531370"/>
                  <a:pt x="2311014" y="5550189"/>
                </a:cubicBezTo>
                <a:cubicBezTo>
                  <a:pt x="2246417" y="5562376"/>
                  <a:pt x="2186894" y="5581286"/>
                  <a:pt x="2134103" y="5605852"/>
                </a:cubicBezTo>
                <a:cubicBezTo>
                  <a:pt x="2147385" y="5603489"/>
                  <a:pt x="2160456" y="5602024"/>
                  <a:pt x="2174084" y="5600203"/>
                </a:cubicBezTo>
                <a:cubicBezTo>
                  <a:pt x="2370475" y="5575001"/>
                  <a:pt x="2579125" y="5551921"/>
                  <a:pt x="2785199" y="5564971"/>
                </a:cubicBezTo>
                <a:lnTo>
                  <a:pt x="2836697" y="5568822"/>
                </a:lnTo>
                <a:cubicBezTo>
                  <a:pt x="2913331" y="5574228"/>
                  <a:pt x="2991761" y="5580014"/>
                  <a:pt x="3066345" y="5573703"/>
                </a:cubicBezTo>
                <a:cubicBezTo>
                  <a:pt x="3036778" y="5568851"/>
                  <a:pt x="3007621" y="5562210"/>
                  <a:pt x="2978461" y="5555562"/>
                </a:cubicBezTo>
                <a:cubicBezTo>
                  <a:pt x="2950203" y="5549116"/>
                  <a:pt x="2921945" y="5542665"/>
                  <a:pt x="2893277" y="5538004"/>
                </a:cubicBezTo>
                <a:cubicBezTo>
                  <a:pt x="2846501" y="5529982"/>
                  <a:pt x="2797974" y="5526529"/>
                  <a:pt x="2751064" y="5525300"/>
                </a:cubicBezTo>
                <a:close/>
                <a:moveTo>
                  <a:pt x="2636807" y="5458317"/>
                </a:moveTo>
                <a:cubicBezTo>
                  <a:pt x="2511188" y="5456650"/>
                  <a:pt x="2361021" y="5479881"/>
                  <a:pt x="2236775" y="5536349"/>
                </a:cubicBezTo>
                <a:cubicBezTo>
                  <a:pt x="2259387" y="5530319"/>
                  <a:pt x="2281995" y="5524291"/>
                  <a:pt x="2306204" y="5519543"/>
                </a:cubicBezTo>
                <a:cubicBezTo>
                  <a:pt x="2406280" y="5500749"/>
                  <a:pt x="2506685" y="5497081"/>
                  <a:pt x="2619005" y="5494992"/>
                </a:cubicBezTo>
                <a:cubicBezTo>
                  <a:pt x="2701072" y="5493085"/>
                  <a:pt x="2803428" y="5491236"/>
                  <a:pt x="2899676" y="5507848"/>
                </a:cubicBezTo>
                <a:cubicBezTo>
                  <a:pt x="2928691" y="5513052"/>
                  <a:pt x="2957502" y="5519151"/>
                  <a:pt x="2986662" y="5525798"/>
                </a:cubicBezTo>
                <a:cubicBezTo>
                  <a:pt x="3025723" y="5534530"/>
                  <a:pt x="3063542" y="5542536"/>
                  <a:pt x="3101623" y="5547311"/>
                </a:cubicBezTo>
                <a:cubicBezTo>
                  <a:pt x="2954636" y="5490328"/>
                  <a:pt x="2792455" y="5460700"/>
                  <a:pt x="2636807" y="5458317"/>
                </a:cubicBezTo>
                <a:close/>
                <a:moveTo>
                  <a:pt x="0" y="5142496"/>
                </a:moveTo>
                <a:lnTo>
                  <a:pt x="127996" y="5201004"/>
                </a:lnTo>
                <a:cubicBezTo>
                  <a:pt x="360812" y="5325151"/>
                  <a:pt x="547980" y="5518563"/>
                  <a:pt x="661087" y="5790959"/>
                </a:cubicBezTo>
                <a:cubicBezTo>
                  <a:pt x="808965" y="5905246"/>
                  <a:pt x="932653" y="6044012"/>
                  <a:pt x="1029402" y="6204913"/>
                </a:cubicBezTo>
                <a:cubicBezTo>
                  <a:pt x="1035975" y="6141856"/>
                  <a:pt x="1034897" y="6159666"/>
                  <a:pt x="1046692" y="6015372"/>
                </a:cubicBezTo>
                <a:cubicBezTo>
                  <a:pt x="1068452" y="5749157"/>
                  <a:pt x="1080160" y="5533819"/>
                  <a:pt x="1024238" y="5336275"/>
                </a:cubicBezTo>
                <a:cubicBezTo>
                  <a:pt x="1039478" y="5267180"/>
                  <a:pt x="1107861" y="5351481"/>
                  <a:pt x="1138131" y="5600804"/>
                </a:cubicBezTo>
                <a:cubicBezTo>
                  <a:pt x="1140750" y="5745349"/>
                  <a:pt x="1138236" y="5891029"/>
                  <a:pt x="1127280" y="6039262"/>
                </a:cubicBezTo>
                <a:cubicBezTo>
                  <a:pt x="1108357" y="6291971"/>
                  <a:pt x="1074713" y="6543716"/>
                  <a:pt x="1026642" y="6792600"/>
                </a:cubicBezTo>
                <a:cubicBezTo>
                  <a:pt x="1130130" y="6727745"/>
                  <a:pt x="1224262" y="6639036"/>
                  <a:pt x="1327075" y="6590735"/>
                </a:cubicBezTo>
                <a:cubicBezTo>
                  <a:pt x="1328762" y="6587786"/>
                  <a:pt x="1331155" y="6584312"/>
                  <a:pt x="1332848" y="6581371"/>
                </a:cubicBezTo>
                <a:cubicBezTo>
                  <a:pt x="1327684" y="6578656"/>
                  <a:pt x="1322621" y="6575317"/>
                  <a:pt x="1320586" y="6572441"/>
                </a:cubicBezTo>
                <a:cubicBezTo>
                  <a:pt x="1127046" y="6311498"/>
                  <a:pt x="1526112" y="5858248"/>
                  <a:pt x="1669632" y="5665639"/>
                </a:cubicBezTo>
                <a:cubicBezTo>
                  <a:pt x="1682895" y="5647816"/>
                  <a:pt x="1749910" y="5675384"/>
                  <a:pt x="1749165" y="5696416"/>
                </a:cubicBezTo>
                <a:cubicBezTo>
                  <a:pt x="1740476" y="5983368"/>
                  <a:pt x="1637864" y="6228377"/>
                  <a:pt x="1502249" y="6466405"/>
                </a:cubicBezTo>
                <a:cubicBezTo>
                  <a:pt x="1725190" y="6382070"/>
                  <a:pt x="2047033" y="6424367"/>
                  <a:pt x="2238637" y="6419148"/>
                </a:cubicBezTo>
                <a:cubicBezTo>
                  <a:pt x="2408385" y="6415062"/>
                  <a:pt x="2531389" y="6424957"/>
                  <a:pt x="2642775" y="6563116"/>
                </a:cubicBezTo>
                <a:cubicBezTo>
                  <a:pt x="2652137" y="6574800"/>
                  <a:pt x="2636747" y="6578204"/>
                  <a:pt x="2628681" y="6578254"/>
                </a:cubicBezTo>
                <a:cubicBezTo>
                  <a:pt x="2285142" y="6584519"/>
                  <a:pt x="1943610" y="6642343"/>
                  <a:pt x="1600072" y="6648608"/>
                </a:cubicBezTo>
                <a:cubicBezTo>
                  <a:pt x="1541036" y="6649807"/>
                  <a:pt x="1450884" y="6627657"/>
                  <a:pt x="1391841" y="6641028"/>
                </a:cubicBezTo>
                <a:cubicBezTo>
                  <a:pt x="1391239" y="6640935"/>
                  <a:pt x="1390538" y="6641468"/>
                  <a:pt x="1389928" y="6641375"/>
                </a:cubicBezTo>
                <a:cubicBezTo>
                  <a:pt x="1386712" y="6642158"/>
                  <a:pt x="1383592" y="6642319"/>
                  <a:pt x="1380979" y="6643204"/>
                </a:cubicBezTo>
                <a:cubicBezTo>
                  <a:pt x="1295418" y="6670925"/>
                  <a:pt x="1201880" y="6759768"/>
                  <a:pt x="1108685" y="6824788"/>
                </a:cubicBezTo>
                <a:lnTo>
                  <a:pt x="1051559" y="6857998"/>
                </a:lnTo>
                <a:lnTo>
                  <a:pt x="925940" y="6857998"/>
                </a:lnTo>
                <a:lnTo>
                  <a:pt x="949746" y="6745652"/>
                </a:lnTo>
                <a:cubicBezTo>
                  <a:pt x="977694" y="6600749"/>
                  <a:pt x="1000382" y="6454800"/>
                  <a:pt x="1017902" y="6308216"/>
                </a:cubicBezTo>
                <a:cubicBezTo>
                  <a:pt x="1015769" y="6305964"/>
                  <a:pt x="1013539" y="6304343"/>
                  <a:pt x="1012614" y="6302278"/>
                </a:cubicBezTo>
                <a:cubicBezTo>
                  <a:pt x="921548" y="6120471"/>
                  <a:pt x="798037" y="5964433"/>
                  <a:pt x="644615" y="5837768"/>
                </a:cubicBezTo>
                <a:cubicBezTo>
                  <a:pt x="639869" y="5836403"/>
                  <a:pt x="633910" y="5834843"/>
                  <a:pt x="627546" y="5831943"/>
                </a:cubicBezTo>
                <a:cubicBezTo>
                  <a:pt x="440473" y="5751050"/>
                  <a:pt x="281887" y="5620709"/>
                  <a:pt x="128963" y="5481226"/>
                </a:cubicBezTo>
                <a:lnTo>
                  <a:pt x="0" y="5361850"/>
                </a:lnTo>
                <a:lnTo>
                  <a:pt x="0" y="5297634"/>
                </a:lnTo>
                <a:lnTo>
                  <a:pt x="40861" y="5333413"/>
                </a:lnTo>
                <a:cubicBezTo>
                  <a:pt x="193141" y="5476012"/>
                  <a:pt x="339724" y="5631340"/>
                  <a:pt x="514278" y="5738345"/>
                </a:cubicBezTo>
                <a:cubicBezTo>
                  <a:pt x="449538" y="5691903"/>
                  <a:pt x="392547" y="5631267"/>
                  <a:pt x="337180" y="5572174"/>
                </a:cubicBezTo>
                <a:cubicBezTo>
                  <a:pt x="326006" y="5560210"/>
                  <a:pt x="314833" y="5548247"/>
                  <a:pt x="303564" y="5536908"/>
                </a:cubicBezTo>
                <a:cubicBezTo>
                  <a:pt x="236878" y="5466783"/>
                  <a:pt x="163817" y="5402889"/>
                  <a:pt x="88496" y="5343132"/>
                </a:cubicBezTo>
                <a:lnTo>
                  <a:pt x="0" y="5277736"/>
                </a:lnTo>
                <a:lnTo>
                  <a:pt x="0" y="5241225"/>
                </a:lnTo>
                <a:lnTo>
                  <a:pt x="106479" y="5319780"/>
                </a:lnTo>
                <a:cubicBezTo>
                  <a:pt x="182485" y="5380123"/>
                  <a:pt x="256358" y="5444782"/>
                  <a:pt x="324159" y="5515717"/>
                </a:cubicBezTo>
                <a:lnTo>
                  <a:pt x="357680" y="5551608"/>
                </a:lnTo>
                <a:cubicBezTo>
                  <a:pt x="407763" y="5604773"/>
                  <a:pt x="458863" y="5659374"/>
                  <a:pt x="514810" y="5702551"/>
                </a:cubicBezTo>
                <a:cubicBezTo>
                  <a:pt x="497209" y="5679989"/>
                  <a:pt x="481008" y="5656366"/>
                  <a:pt x="464808" y="5632736"/>
                </a:cubicBezTo>
                <a:cubicBezTo>
                  <a:pt x="449112" y="5609836"/>
                  <a:pt x="433420" y="5586930"/>
                  <a:pt x="416327" y="5565087"/>
                </a:cubicBezTo>
                <a:cubicBezTo>
                  <a:pt x="361064" y="5493188"/>
                  <a:pt x="289546" y="5430331"/>
                  <a:pt x="232232" y="5379904"/>
                </a:cubicBezTo>
                <a:cubicBezTo>
                  <a:pt x="153617" y="5310828"/>
                  <a:pt x="82516" y="5249322"/>
                  <a:pt x="2640" y="5200559"/>
                </a:cubicBezTo>
                <a:lnTo>
                  <a:pt x="0" y="5199146"/>
                </a:lnTo>
                <a:lnTo>
                  <a:pt x="0" y="5164774"/>
                </a:lnTo>
                <a:lnTo>
                  <a:pt x="18363" y="5174783"/>
                </a:lnTo>
                <a:cubicBezTo>
                  <a:pt x="99860" y="5225071"/>
                  <a:pt x="172172" y="5286770"/>
                  <a:pt x="251810" y="5357281"/>
                </a:cubicBezTo>
                <a:cubicBezTo>
                  <a:pt x="310235" y="5408518"/>
                  <a:pt x="382775" y="5472816"/>
                  <a:pt x="439563" y="5546863"/>
                </a:cubicBezTo>
                <a:cubicBezTo>
                  <a:pt x="456560" y="5569331"/>
                  <a:pt x="472857" y="5592330"/>
                  <a:pt x="489056" y="5615961"/>
                </a:cubicBezTo>
                <a:cubicBezTo>
                  <a:pt x="510864" y="5647485"/>
                  <a:pt x="532257" y="5677676"/>
                  <a:pt x="555845" y="5705642"/>
                </a:cubicBezTo>
                <a:cubicBezTo>
                  <a:pt x="488800" y="5569150"/>
                  <a:pt x="394131" y="5443166"/>
                  <a:pt x="287056" y="5341546"/>
                </a:cubicBezTo>
                <a:cubicBezTo>
                  <a:pt x="222125" y="5280178"/>
                  <a:pt x="138844" y="5220320"/>
                  <a:pt x="49874" y="5178238"/>
                </a:cubicBezTo>
                <a:lnTo>
                  <a:pt x="0" y="5158623"/>
                </a:lnTo>
                <a:close/>
                <a:moveTo>
                  <a:pt x="4076694" y="4944364"/>
                </a:moveTo>
                <a:cubicBezTo>
                  <a:pt x="4092586" y="5180994"/>
                  <a:pt x="4134286" y="5476223"/>
                  <a:pt x="4287610" y="5588157"/>
                </a:cubicBezTo>
                <a:cubicBezTo>
                  <a:pt x="4171130" y="5382912"/>
                  <a:pt x="4114497" y="5153179"/>
                  <a:pt x="4076694" y="4944364"/>
                </a:cubicBezTo>
                <a:close/>
                <a:moveTo>
                  <a:pt x="4103808" y="4918599"/>
                </a:moveTo>
                <a:cubicBezTo>
                  <a:pt x="4140363" y="5126676"/>
                  <a:pt x="4195478" y="5358905"/>
                  <a:pt x="4310650" y="5565760"/>
                </a:cubicBezTo>
                <a:cubicBezTo>
                  <a:pt x="4272496" y="5335710"/>
                  <a:pt x="4217566" y="5117152"/>
                  <a:pt x="4103808" y="4918599"/>
                </a:cubicBezTo>
                <a:close/>
                <a:moveTo>
                  <a:pt x="4072554" y="4867303"/>
                </a:moveTo>
                <a:cubicBezTo>
                  <a:pt x="4072702" y="4868748"/>
                  <a:pt x="4072843" y="4870186"/>
                  <a:pt x="4072780" y="4872526"/>
                </a:cubicBezTo>
                <a:lnTo>
                  <a:pt x="4074990" y="4871112"/>
                </a:lnTo>
                <a:close/>
                <a:moveTo>
                  <a:pt x="3100062" y="4866948"/>
                </a:moveTo>
                <a:cubicBezTo>
                  <a:pt x="3054598" y="4867672"/>
                  <a:pt x="3008663" y="4872522"/>
                  <a:pt x="2963625" y="4877568"/>
                </a:cubicBezTo>
                <a:cubicBezTo>
                  <a:pt x="2913679" y="4883457"/>
                  <a:pt x="2861381" y="4889314"/>
                  <a:pt x="2809956" y="4889247"/>
                </a:cubicBezTo>
                <a:cubicBezTo>
                  <a:pt x="2768849" y="4889475"/>
                  <a:pt x="2727662" y="4885932"/>
                  <a:pt x="2688275" y="4882769"/>
                </a:cubicBezTo>
                <a:cubicBezTo>
                  <a:pt x="2660443" y="4880639"/>
                  <a:pt x="2632820" y="4877611"/>
                  <a:pt x="2605133" y="4876924"/>
                </a:cubicBezTo>
                <a:cubicBezTo>
                  <a:pt x="2542005" y="4874377"/>
                  <a:pt x="2477453" y="4878112"/>
                  <a:pt x="2414900" y="4881330"/>
                </a:cubicBezTo>
                <a:cubicBezTo>
                  <a:pt x="2350347" y="4885065"/>
                  <a:pt x="2283431" y="4888772"/>
                  <a:pt x="2217605" y="4885650"/>
                </a:cubicBezTo>
                <a:lnTo>
                  <a:pt x="2199332" y="4885075"/>
                </a:lnTo>
                <a:cubicBezTo>
                  <a:pt x="2179813" y="4883768"/>
                  <a:pt x="2160089" y="4883349"/>
                  <a:pt x="2141062" y="4884027"/>
                </a:cubicBezTo>
                <a:cubicBezTo>
                  <a:pt x="2279340" y="4906717"/>
                  <a:pt x="2418587" y="4927258"/>
                  <a:pt x="2558630" y="4938088"/>
                </a:cubicBezTo>
                <a:cubicBezTo>
                  <a:pt x="2750317" y="4954217"/>
                  <a:pt x="2921561" y="4921336"/>
                  <a:pt x="3100062" y="4866948"/>
                </a:cubicBezTo>
                <a:close/>
                <a:moveTo>
                  <a:pt x="2753415" y="4783657"/>
                </a:moveTo>
                <a:cubicBezTo>
                  <a:pt x="2715812" y="4782731"/>
                  <a:pt x="2677745" y="4783278"/>
                  <a:pt x="2639521" y="4785091"/>
                </a:cubicBezTo>
                <a:cubicBezTo>
                  <a:pt x="2486624" y="4792347"/>
                  <a:pt x="2331226" y="4819883"/>
                  <a:pt x="2193068" y="4854595"/>
                </a:cubicBezTo>
                <a:cubicBezTo>
                  <a:pt x="2196324" y="4854814"/>
                  <a:pt x="2198676" y="4854838"/>
                  <a:pt x="2201931" y="4855057"/>
                </a:cubicBezTo>
                <a:lnTo>
                  <a:pt x="2219654" y="4855986"/>
                </a:lnTo>
                <a:cubicBezTo>
                  <a:pt x="2283679" y="4858722"/>
                  <a:pt x="2350037" y="4855370"/>
                  <a:pt x="2413690" y="4851445"/>
                </a:cubicBezTo>
                <a:cubicBezTo>
                  <a:pt x="2476795" y="4847874"/>
                  <a:pt x="2542257" y="4844334"/>
                  <a:pt x="2606832" y="4846715"/>
                </a:cubicBezTo>
                <a:cubicBezTo>
                  <a:pt x="2634866" y="4847944"/>
                  <a:pt x="2663590" y="4850269"/>
                  <a:pt x="2691769" y="4852935"/>
                </a:cubicBezTo>
                <a:cubicBezTo>
                  <a:pt x="2730608" y="4856456"/>
                  <a:pt x="2771445" y="4859459"/>
                  <a:pt x="2811106" y="4859393"/>
                </a:cubicBezTo>
                <a:cubicBezTo>
                  <a:pt x="2860724" y="4859079"/>
                  <a:pt x="2912124" y="4853023"/>
                  <a:pt x="2961520" y="4847493"/>
                </a:cubicBezTo>
                <a:cubicBezTo>
                  <a:pt x="2997835" y="4843425"/>
                  <a:pt x="3034156" y="4839354"/>
                  <a:pt x="3070965" y="4837270"/>
                </a:cubicBezTo>
                <a:cubicBezTo>
                  <a:pt x="2974850" y="4802463"/>
                  <a:pt x="2866224" y="4786435"/>
                  <a:pt x="2753415" y="4783657"/>
                </a:cubicBezTo>
                <a:close/>
                <a:moveTo>
                  <a:pt x="2389654" y="4275904"/>
                </a:moveTo>
                <a:cubicBezTo>
                  <a:pt x="2058380" y="4300770"/>
                  <a:pt x="1773879" y="4364703"/>
                  <a:pt x="1522266" y="4472742"/>
                </a:cubicBezTo>
                <a:lnTo>
                  <a:pt x="1464014" y="4498508"/>
                </a:lnTo>
                <a:cubicBezTo>
                  <a:pt x="1435059" y="4511659"/>
                  <a:pt x="1405759" y="4524268"/>
                  <a:pt x="1376111" y="4536334"/>
                </a:cubicBezTo>
                <a:cubicBezTo>
                  <a:pt x="1422294" y="4522124"/>
                  <a:pt x="1470274" y="4508296"/>
                  <a:pt x="1498493" y="4502509"/>
                </a:cubicBezTo>
                <a:cubicBezTo>
                  <a:pt x="1608595" y="4481142"/>
                  <a:pt x="1719912" y="4468967"/>
                  <a:pt x="1831627" y="4454994"/>
                </a:cubicBezTo>
                <a:cubicBezTo>
                  <a:pt x="2034733" y="4429326"/>
                  <a:pt x="2186680" y="4317586"/>
                  <a:pt x="2389654" y="4275904"/>
                </a:cubicBezTo>
                <a:close/>
                <a:moveTo>
                  <a:pt x="2147582" y="4220499"/>
                </a:moveTo>
                <a:cubicBezTo>
                  <a:pt x="1947585" y="4228027"/>
                  <a:pt x="1746826" y="4329700"/>
                  <a:pt x="1556088" y="4425819"/>
                </a:cubicBezTo>
                <a:cubicBezTo>
                  <a:pt x="1788857" y="4332127"/>
                  <a:pt x="2048945" y="4273854"/>
                  <a:pt x="2346927" y="4248048"/>
                </a:cubicBezTo>
                <a:cubicBezTo>
                  <a:pt x="2280831" y="4225943"/>
                  <a:pt x="2214248" y="4217991"/>
                  <a:pt x="2147582" y="4220499"/>
                </a:cubicBezTo>
                <a:close/>
                <a:moveTo>
                  <a:pt x="1790494" y="3958602"/>
                </a:moveTo>
                <a:cubicBezTo>
                  <a:pt x="1546078" y="4006086"/>
                  <a:pt x="1301131" y="4060051"/>
                  <a:pt x="1059112" y="4119804"/>
                </a:cubicBezTo>
                <a:cubicBezTo>
                  <a:pt x="1314148" y="4123003"/>
                  <a:pt x="1558894" y="4069940"/>
                  <a:pt x="1790494" y="3958602"/>
                </a:cubicBezTo>
                <a:close/>
                <a:moveTo>
                  <a:pt x="3757613" y="3936722"/>
                </a:moveTo>
                <a:cubicBezTo>
                  <a:pt x="3739428" y="4022695"/>
                  <a:pt x="3726993" y="4110355"/>
                  <a:pt x="3715314" y="4196771"/>
                </a:cubicBezTo>
                <a:cubicBezTo>
                  <a:pt x="3696476" y="4335276"/>
                  <a:pt x="3677516" y="4478465"/>
                  <a:pt x="3631611" y="4613594"/>
                </a:cubicBezTo>
                <a:cubicBezTo>
                  <a:pt x="3620645" y="4645134"/>
                  <a:pt x="3608778" y="4676477"/>
                  <a:pt x="3596909" y="4707830"/>
                </a:cubicBezTo>
                <a:lnTo>
                  <a:pt x="3581749" y="4747418"/>
                </a:lnTo>
                <a:cubicBezTo>
                  <a:pt x="3554523" y="4819250"/>
                  <a:pt x="3531238" y="4892390"/>
                  <a:pt x="3510660" y="4966094"/>
                </a:cubicBezTo>
                <a:cubicBezTo>
                  <a:pt x="3748857" y="4678857"/>
                  <a:pt x="3755323" y="4300706"/>
                  <a:pt x="3757613" y="3936722"/>
                </a:cubicBezTo>
                <a:close/>
                <a:moveTo>
                  <a:pt x="1701387" y="3919232"/>
                </a:moveTo>
                <a:cubicBezTo>
                  <a:pt x="1507766" y="3912045"/>
                  <a:pt x="1320741" y="3989836"/>
                  <a:pt x="1136310" y="4068895"/>
                </a:cubicBezTo>
                <a:cubicBezTo>
                  <a:pt x="1350954" y="4017452"/>
                  <a:pt x="1568376" y="3970366"/>
                  <a:pt x="1784782" y="3927759"/>
                </a:cubicBezTo>
                <a:cubicBezTo>
                  <a:pt x="1756841" y="3923020"/>
                  <a:pt x="1729046" y="3920259"/>
                  <a:pt x="1701387" y="3919232"/>
                </a:cubicBezTo>
                <a:close/>
                <a:moveTo>
                  <a:pt x="3733405" y="3900089"/>
                </a:moveTo>
                <a:cubicBezTo>
                  <a:pt x="3597105" y="4216426"/>
                  <a:pt x="3490805" y="4541932"/>
                  <a:pt x="3500832" y="4885010"/>
                </a:cubicBezTo>
                <a:cubicBezTo>
                  <a:pt x="3516996" y="4834817"/>
                  <a:pt x="3533505" y="4785171"/>
                  <a:pt x="3552367" y="4735553"/>
                </a:cubicBezTo>
                <a:lnTo>
                  <a:pt x="3567525" y="4695966"/>
                </a:lnTo>
                <a:cubicBezTo>
                  <a:pt x="3579742" y="4665154"/>
                  <a:pt x="3591404" y="4634706"/>
                  <a:pt x="3602372" y="4603168"/>
                </a:cubicBezTo>
                <a:cubicBezTo>
                  <a:pt x="3647108" y="4471083"/>
                  <a:pt x="3666211" y="4329343"/>
                  <a:pt x="3684639" y="4192628"/>
                </a:cubicBezTo>
                <a:cubicBezTo>
                  <a:pt x="3697672" y="4096160"/>
                  <a:pt x="3710761" y="3997344"/>
                  <a:pt x="3733405" y="3900089"/>
                </a:cubicBezTo>
                <a:close/>
                <a:moveTo>
                  <a:pt x="2800959" y="3871054"/>
                </a:moveTo>
                <a:cubicBezTo>
                  <a:pt x="2809421" y="4100939"/>
                  <a:pt x="2907977" y="4306148"/>
                  <a:pt x="3026569" y="4520780"/>
                </a:cubicBezTo>
                <a:cubicBezTo>
                  <a:pt x="2979577" y="4399850"/>
                  <a:pt x="2933143" y="4278562"/>
                  <a:pt x="2889061" y="4157302"/>
                </a:cubicBezTo>
                <a:cubicBezTo>
                  <a:pt x="2854271" y="4061517"/>
                  <a:pt x="2821632" y="3966669"/>
                  <a:pt x="2800959" y="3871054"/>
                </a:cubicBezTo>
                <a:close/>
                <a:moveTo>
                  <a:pt x="2809929" y="3701307"/>
                </a:moveTo>
                <a:cubicBezTo>
                  <a:pt x="2809867" y="3703640"/>
                  <a:pt x="2809253" y="3706334"/>
                  <a:pt x="2809197" y="3708672"/>
                </a:cubicBezTo>
                <a:cubicBezTo>
                  <a:pt x="2816609" y="3854149"/>
                  <a:pt x="2864235" y="3999199"/>
                  <a:pt x="2918306" y="4147031"/>
                </a:cubicBezTo>
                <a:cubicBezTo>
                  <a:pt x="2966436" y="4279493"/>
                  <a:pt x="3017273" y="4412529"/>
                  <a:pt x="3068858" y="4544310"/>
                </a:cubicBezTo>
                <a:cubicBezTo>
                  <a:pt x="3069715" y="4408107"/>
                  <a:pt x="3008952" y="4266858"/>
                  <a:pt x="2968879" y="4144570"/>
                </a:cubicBezTo>
                <a:cubicBezTo>
                  <a:pt x="2919376" y="3995354"/>
                  <a:pt x="2865655" y="3848072"/>
                  <a:pt x="2809929" y="3701307"/>
                </a:cubicBezTo>
                <a:close/>
                <a:moveTo>
                  <a:pt x="1867196" y="3456584"/>
                </a:moveTo>
                <a:cubicBezTo>
                  <a:pt x="1939275" y="3608228"/>
                  <a:pt x="2036188" y="3758542"/>
                  <a:pt x="2183970" y="3826505"/>
                </a:cubicBezTo>
                <a:cubicBezTo>
                  <a:pt x="2092208" y="3686686"/>
                  <a:pt x="1989300" y="3564734"/>
                  <a:pt x="1867196" y="3456584"/>
                </a:cubicBezTo>
                <a:close/>
                <a:moveTo>
                  <a:pt x="2322880" y="3078533"/>
                </a:moveTo>
                <a:cubicBezTo>
                  <a:pt x="2314902" y="3134217"/>
                  <a:pt x="2306026" y="3189710"/>
                  <a:pt x="2295695" y="3245370"/>
                </a:cubicBezTo>
                <a:cubicBezTo>
                  <a:pt x="2262659" y="3421320"/>
                  <a:pt x="2225570" y="3586065"/>
                  <a:pt x="2268858" y="3758413"/>
                </a:cubicBezTo>
                <a:cubicBezTo>
                  <a:pt x="2273785" y="3680922"/>
                  <a:pt x="2284872" y="3603320"/>
                  <a:pt x="2295899" y="3528057"/>
                </a:cubicBezTo>
                <a:cubicBezTo>
                  <a:pt x="2310584" y="3430521"/>
                  <a:pt x="2325878" y="3330298"/>
                  <a:pt x="2326306" y="3231157"/>
                </a:cubicBezTo>
                <a:cubicBezTo>
                  <a:pt x="2326349" y="3202011"/>
                  <a:pt x="2325135" y="3172131"/>
                  <a:pt x="2324274" y="3142788"/>
                </a:cubicBezTo>
                <a:cubicBezTo>
                  <a:pt x="2323575" y="3121009"/>
                  <a:pt x="2323232" y="3099770"/>
                  <a:pt x="2322880" y="3078533"/>
                </a:cubicBezTo>
                <a:close/>
                <a:moveTo>
                  <a:pt x="912797" y="2896659"/>
                </a:moveTo>
                <a:cubicBezTo>
                  <a:pt x="987675" y="3038078"/>
                  <a:pt x="1077553" y="3173735"/>
                  <a:pt x="1167201" y="3304169"/>
                </a:cubicBezTo>
                <a:cubicBezTo>
                  <a:pt x="1258595" y="3437326"/>
                  <a:pt x="1353896" y="3600936"/>
                  <a:pt x="1503848" y="3675946"/>
                </a:cubicBezTo>
                <a:cubicBezTo>
                  <a:pt x="1443175" y="3621244"/>
                  <a:pt x="1397337" y="3553231"/>
                  <a:pt x="1353091" y="3486482"/>
                </a:cubicBezTo>
                <a:cubicBezTo>
                  <a:pt x="1348731" y="3480073"/>
                  <a:pt x="1344372" y="3473665"/>
                  <a:pt x="1340012" y="3467256"/>
                </a:cubicBezTo>
                <a:cubicBezTo>
                  <a:pt x="1259674" y="3347730"/>
                  <a:pt x="1172762" y="3230102"/>
                  <a:pt x="1089196" y="3116474"/>
                </a:cubicBezTo>
                <a:cubicBezTo>
                  <a:pt x="1048102" y="3060746"/>
                  <a:pt x="1005067" y="3003195"/>
                  <a:pt x="959418" y="2948853"/>
                </a:cubicBezTo>
                <a:cubicBezTo>
                  <a:pt x="944128" y="2931040"/>
                  <a:pt x="928639" y="2914119"/>
                  <a:pt x="912797" y="2896659"/>
                </a:cubicBezTo>
                <a:close/>
                <a:moveTo>
                  <a:pt x="2363420" y="2871730"/>
                </a:moveTo>
                <a:lnTo>
                  <a:pt x="2360107" y="2915231"/>
                </a:lnTo>
                <a:cubicBezTo>
                  <a:pt x="2356940" y="2960178"/>
                  <a:pt x="2353568" y="3006017"/>
                  <a:pt x="2353099" y="3051540"/>
                </a:cubicBezTo>
                <a:cubicBezTo>
                  <a:pt x="2352858" y="3081589"/>
                  <a:pt x="2354064" y="3111470"/>
                  <a:pt x="2354925" y="3140814"/>
                </a:cubicBezTo>
                <a:cubicBezTo>
                  <a:pt x="2356138" y="3170696"/>
                  <a:pt x="2357347" y="3200579"/>
                  <a:pt x="2357104" y="3230628"/>
                </a:cubicBezTo>
                <a:cubicBezTo>
                  <a:pt x="2356269" y="3331557"/>
                  <a:pt x="2341112" y="3433224"/>
                  <a:pt x="2326221" y="3531652"/>
                </a:cubicBezTo>
                <a:cubicBezTo>
                  <a:pt x="2315466" y="3603683"/>
                  <a:pt x="2304846" y="3677150"/>
                  <a:pt x="2299836" y="3750864"/>
                </a:cubicBezTo>
                <a:cubicBezTo>
                  <a:pt x="2315186" y="3724954"/>
                  <a:pt x="2331840" y="3697443"/>
                  <a:pt x="2346877" y="3662531"/>
                </a:cubicBezTo>
                <a:cubicBezTo>
                  <a:pt x="2459154" y="3406015"/>
                  <a:pt x="2424454" y="3133900"/>
                  <a:pt x="2363420" y="2871730"/>
                </a:cubicBezTo>
                <a:close/>
                <a:moveTo>
                  <a:pt x="912921" y="2850596"/>
                </a:moveTo>
                <a:cubicBezTo>
                  <a:pt x="936881" y="2875897"/>
                  <a:pt x="961194" y="2901731"/>
                  <a:pt x="983846" y="2928627"/>
                </a:cubicBezTo>
                <a:cubicBezTo>
                  <a:pt x="1029846" y="2983517"/>
                  <a:pt x="1073228" y="3041610"/>
                  <a:pt x="1114669" y="3097880"/>
                </a:cubicBezTo>
                <a:cubicBezTo>
                  <a:pt x="1199144" y="3211700"/>
                  <a:pt x="1286398" y="3329876"/>
                  <a:pt x="1366183" y="3449753"/>
                </a:cubicBezTo>
                <a:cubicBezTo>
                  <a:pt x="1370543" y="3456162"/>
                  <a:pt x="1374903" y="3462572"/>
                  <a:pt x="1379263" y="3468981"/>
                </a:cubicBezTo>
                <a:cubicBezTo>
                  <a:pt x="1414114" y="3521040"/>
                  <a:pt x="1450010" y="3574725"/>
                  <a:pt x="1492446" y="3620389"/>
                </a:cubicBezTo>
                <a:cubicBezTo>
                  <a:pt x="1379640" y="3316219"/>
                  <a:pt x="1197433" y="3014288"/>
                  <a:pt x="912921" y="2850596"/>
                </a:cubicBezTo>
                <a:close/>
                <a:moveTo>
                  <a:pt x="2386551" y="2642862"/>
                </a:moveTo>
                <a:cubicBezTo>
                  <a:pt x="2394776" y="2644690"/>
                  <a:pt x="2401148" y="2649859"/>
                  <a:pt x="2403741" y="2659697"/>
                </a:cubicBezTo>
                <a:cubicBezTo>
                  <a:pt x="2468949" y="2907705"/>
                  <a:pt x="2536818" y="3164740"/>
                  <a:pt x="2499078" y="3423399"/>
                </a:cubicBezTo>
                <a:cubicBezTo>
                  <a:pt x="2484124" y="3524170"/>
                  <a:pt x="2447241" y="3605244"/>
                  <a:pt x="2413232" y="3700562"/>
                </a:cubicBezTo>
                <a:cubicBezTo>
                  <a:pt x="2350039" y="3880472"/>
                  <a:pt x="2357716" y="4002022"/>
                  <a:pt x="2428424" y="4178295"/>
                </a:cubicBezTo>
                <a:cubicBezTo>
                  <a:pt x="2600434" y="4289020"/>
                  <a:pt x="2768104" y="4406341"/>
                  <a:pt x="2927779" y="4531843"/>
                </a:cubicBezTo>
                <a:cubicBezTo>
                  <a:pt x="2760215" y="4223610"/>
                  <a:pt x="2637267" y="3926696"/>
                  <a:pt x="2758380" y="3561061"/>
                </a:cubicBezTo>
                <a:cubicBezTo>
                  <a:pt x="2765639" y="3539559"/>
                  <a:pt x="2835782" y="3509255"/>
                  <a:pt x="2846610" y="3538353"/>
                </a:cubicBezTo>
                <a:cubicBezTo>
                  <a:pt x="2941134" y="3779872"/>
                  <a:pt x="3029996" y="4023472"/>
                  <a:pt x="3106063" y="4271430"/>
                </a:cubicBezTo>
                <a:cubicBezTo>
                  <a:pt x="3150638" y="4415363"/>
                  <a:pt x="3185704" y="4549296"/>
                  <a:pt x="3116136" y="4688819"/>
                </a:cubicBezTo>
                <a:cubicBezTo>
                  <a:pt x="3218309" y="4776757"/>
                  <a:pt x="3317100" y="4869157"/>
                  <a:pt x="3412872" y="4966558"/>
                </a:cubicBezTo>
                <a:cubicBezTo>
                  <a:pt x="3381456" y="4499967"/>
                  <a:pt x="3566630" y="4066538"/>
                  <a:pt x="3763612" y="3645474"/>
                </a:cubicBezTo>
                <a:cubicBezTo>
                  <a:pt x="3774538" y="3622394"/>
                  <a:pt x="3852109" y="3598841"/>
                  <a:pt x="3850165" y="3638405"/>
                </a:cubicBezTo>
                <a:cubicBezTo>
                  <a:pt x="3828358" y="4125233"/>
                  <a:pt x="3904636" y="4676562"/>
                  <a:pt x="3515311" y="5051260"/>
                </a:cubicBezTo>
                <a:cubicBezTo>
                  <a:pt x="3511789" y="5054277"/>
                  <a:pt x="3506819" y="5057456"/>
                  <a:pt x="3501147" y="5059552"/>
                </a:cubicBezTo>
                <a:cubicBezTo>
                  <a:pt x="3601520" y="5167803"/>
                  <a:pt x="3698516" y="5280511"/>
                  <a:pt x="3790420" y="5401078"/>
                </a:cubicBezTo>
                <a:cubicBezTo>
                  <a:pt x="3946901" y="5606795"/>
                  <a:pt x="4090825" y="5822089"/>
                  <a:pt x="4221141" y="6045312"/>
                </a:cubicBezTo>
                <a:cubicBezTo>
                  <a:pt x="4260726" y="5923422"/>
                  <a:pt x="4276533" y="5789920"/>
                  <a:pt x="4326825" y="5681109"/>
                </a:cubicBezTo>
                <a:cubicBezTo>
                  <a:pt x="4326185" y="5677682"/>
                  <a:pt x="4325759" y="5673360"/>
                  <a:pt x="4325127" y="5669934"/>
                </a:cubicBezTo>
                <a:cubicBezTo>
                  <a:pt x="4319106" y="5671483"/>
                  <a:pt x="4312744" y="5672486"/>
                  <a:pt x="4309144" y="5671723"/>
                </a:cubicBezTo>
                <a:cubicBezTo>
                  <a:pt x="3975286" y="5608574"/>
                  <a:pt x="3989836" y="4983823"/>
                  <a:pt x="3974946" y="4736592"/>
                </a:cubicBezTo>
                <a:cubicBezTo>
                  <a:pt x="3973555" y="4713728"/>
                  <a:pt x="4046476" y="4687776"/>
                  <a:pt x="4060171" y="4704317"/>
                </a:cubicBezTo>
                <a:cubicBezTo>
                  <a:pt x="4248204" y="4928943"/>
                  <a:pt x="4331788" y="5187422"/>
                  <a:pt x="4383942" y="5463703"/>
                </a:cubicBezTo>
                <a:cubicBezTo>
                  <a:pt x="4445404" y="5353500"/>
                  <a:pt x="4548377" y="5250086"/>
                  <a:pt x="4654905" y="5156948"/>
                </a:cubicBezTo>
                <a:lnTo>
                  <a:pt x="4724400" y="5098975"/>
                </a:lnTo>
                <a:lnTo>
                  <a:pt x="4724400" y="5160063"/>
                </a:lnTo>
                <a:lnTo>
                  <a:pt x="4687505" y="5191181"/>
                </a:lnTo>
                <a:cubicBezTo>
                  <a:pt x="4588452" y="5282318"/>
                  <a:pt x="4497898" y="5385071"/>
                  <a:pt x="4451303" y="5491132"/>
                </a:cubicBezTo>
                <a:cubicBezTo>
                  <a:pt x="4493091" y="5426848"/>
                  <a:pt x="4544370" y="5370101"/>
                  <a:pt x="4599954" y="5317498"/>
                </a:cubicBezTo>
                <a:lnTo>
                  <a:pt x="4724400" y="5211392"/>
                </a:lnTo>
                <a:lnTo>
                  <a:pt x="4724400" y="5251559"/>
                </a:lnTo>
                <a:lnTo>
                  <a:pt x="4619898" y="5340764"/>
                </a:lnTo>
                <a:cubicBezTo>
                  <a:pt x="4564729" y="5393102"/>
                  <a:pt x="4514142" y="5449408"/>
                  <a:pt x="4473735" y="5512809"/>
                </a:cubicBezTo>
                <a:cubicBezTo>
                  <a:pt x="4457482" y="5538523"/>
                  <a:pt x="4443385" y="5565169"/>
                  <a:pt x="4430539" y="5592553"/>
                </a:cubicBezTo>
                <a:cubicBezTo>
                  <a:pt x="4478314" y="5558922"/>
                  <a:pt x="4525254" y="5522778"/>
                  <a:pt x="4569759" y="5482816"/>
                </a:cubicBezTo>
                <a:lnTo>
                  <a:pt x="4724400" y="5330891"/>
                </a:lnTo>
                <a:lnTo>
                  <a:pt x="4724400" y="5402912"/>
                </a:lnTo>
                <a:lnTo>
                  <a:pt x="4586888" y="5533939"/>
                </a:lnTo>
                <a:cubicBezTo>
                  <a:pt x="4539970" y="5576210"/>
                  <a:pt x="4452025" y="5622495"/>
                  <a:pt x="4413377" y="5674040"/>
                </a:cubicBezTo>
                <a:cubicBezTo>
                  <a:pt x="4412828" y="5674391"/>
                  <a:pt x="4412623" y="5675288"/>
                  <a:pt x="4412066" y="5675644"/>
                </a:cubicBezTo>
                <a:cubicBezTo>
                  <a:pt x="4409999" y="5678494"/>
                  <a:pt x="4407586" y="5680803"/>
                  <a:pt x="4406074" y="5683306"/>
                </a:cubicBezTo>
                <a:cubicBezTo>
                  <a:pt x="4338963" y="5791374"/>
                  <a:pt x="4334247" y="5992131"/>
                  <a:pt x="4271008" y="6118417"/>
                </a:cubicBezTo>
                <a:cubicBezTo>
                  <a:pt x="4270042" y="6120562"/>
                  <a:pt x="4267634" y="6122876"/>
                  <a:pt x="4265220" y="6125184"/>
                </a:cubicBezTo>
                <a:cubicBezTo>
                  <a:pt x="4388620" y="6344593"/>
                  <a:pt x="4497559" y="6571523"/>
                  <a:pt x="4590463" y="6805045"/>
                </a:cubicBezTo>
                <a:lnTo>
                  <a:pt x="4610122" y="6857999"/>
                </a:lnTo>
                <a:lnTo>
                  <a:pt x="4513231" y="6857999"/>
                </a:lnTo>
                <a:lnTo>
                  <a:pt x="4374770" y="6532596"/>
                </a:lnTo>
                <a:lnTo>
                  <a:pt x="4339518" y="6461642"/>
                </a:lnTo>
                <a:cubicBezTo>
                  <a:pt x="4208274" y="6190726"/>
                  <a:pt x="4055763" y="5930353"/>
                  <a:pt x="3884810" y="5682534"/>
                </a:cubicBezTo>
                <a:cubicBezTo>
                  <a:pt x="3881554" y="5682314"/>
                  <a:pt x="3878648" y="5682642"/>
                  <a:pt x="3876498" y="5681717"/>
                </a:cubicBezTo>
                <a:cubicBezTo>
                  <a:pt x="3679284" y="5607050"/>
                  <a:pt x="3473354" y="5574737"/>
                  <a:pt x="3263209" y="5585749"/>
                </a:cubicBezTo>
                <a:cubicBezTo>
                  <a:pt x="3258445" y="5588034"/>
                  <a:pt x="3252566" y="5591021"/>
                  <a:pt x="3245450" y="5593271"/>
                </a:cubicBezTo>
                <a:cubicBezTo>
                  <a:pt x="2832970" y="5732161"/>
                  <a:pt x="2378174" y="5640588"/>
                  <a:pt x="1952592" y="5692050"/>
                </a:cubicBezTo>
                <a:cubicBezTo>
                  <a:pt x="1937512" y="5694029"/>
                  <a:pt x="1912708" y="5686903"/>
                  <a:pt x="1936466" y="5671708"/>
                </a:cubicBezTo>
                <a:cubicBezTo>
                  <a:pt x="2343705" y="5415077"/>
                  <a:pt x="2802129" y="5333413"/>
                  <a:pt x="3244709" y="5538562"/>
                </a:cubicBezTo>
                <a:cubicBezTo>
                  <a:pt x="3441959" y="5522006"/>
                  <a:pt x="3636288" y="5541041"/>
                  <a:pt x="3823886" y="5595804"/>
                </a:cubicBezTo>
                <a:cubicBezTo>
                  <a:pt x="3786337" y="5543176"/>
                  <a:pt x="3748232" y="5490905"/>
                  <a:pt x="3709024" y="5439340"/>
                </a:cubicBezTo>
                <a:cubicBezTo>
                  <a:pt x="3551844" y="5232532"/>
                  <a:pt x="3380544" y="5046247"/>
                  <a:pt x="3198362" y="4874588"/>
                </a:cubicBezTo>
                <a:cubicBezTo>
                  <a:pt x="3191800" y="4876493"/>
                  <a:pt x="3185778" y="4878043"/>
                  <a:pt x="3179417" y="4879047"/>
                </a:cubicBezTo>
                <a:cubicBezTo>
                  <a:pt x="3002241" y="4937947"/>
                  <a:pt x="2827252" y="4989315"/>
                  <a:pt x="2639496" y="4989072"/>
                </a:cubicBezTo>
                <a:cubicBezTo>
                  <a:pt x="2416792" y="4988955"/>
                  <a:pt x="2191177" y="4947776"/>
                  <a:pt x="1972353" y="4909921"/>
                </a:cubicBezTo>
                <a:cubicBezTo>
                  <a:pt x="1940984" y="4904693"/>
                  <a:pt x="1996456" y="4874580"/>
                  <a:pt x="2002679" y="4872131"/>
                </a:cubicBezTo>
                <a:cubicBezTo>
                  <a:pt x="2309478" y="4772480"/>
                  <a:pt x="2760385" y="4680296"/>
                  <a:pt x="3097424" y="4781269"/>
                </a:cubicBezTo>
                <a:cubicBezTo>
                  <a:pt x="2895349" y="4601638"/>
                  <a:pt x="2680528" y="4438593"/>
                  <a:pt x="2454890" y="4287833"/>
                </a:cubicBezTo>
                <a:cubicBezTo>
                  <a:pt x="2454338" y="4288186"/>
                  <a:pt x="2453432" y="4287993"/>
                  <a:pt x="2452881" y="4288346"/>
                </a:cubicBezTo>
                <a:cubicBezTo>
                  <a:pt x="2451433" y="4288508"/>
                  <a:pt x="2449426" y="4289026"/>
                  <a:pt x="2448527" y="4288836"/>
                </a:cubicBezTo>
                <a:cubicBezTo>
                  <a:pt x="2435306" y="4288860"/>
                  <a:pt x="2328295" y="4364971"/>
                  <a:pt x="2323525" y="4367248"/>
                </a:cubicBezTo>
                <a:cubicBezTo>
                  <a:pt x="2239575" y="4406384"/>
                  <a:pt x="2150175" y="4432133"/>
                  <a:pt x="2060764" y="4451767"/>
                </a:cubicBezTo>
                <a:cubicBezTo>
                  <a:pt x="1760632" y="4518029"/>
                  <a:pt x="1460022" y="4526349"/>
                  <a:pt x="1162250" y="4613329"/>
                </a:cubicBezTo>
                <a:cubicBezTo>
                  <a:pt x="1141991" y="4619390"/>
                  <a:pt x="1086625" y="4618011"/>
                  <a:pt x="1132639" y="4596243"/>
                </a:cubicBezTo>
                <a:cubicBezTo>
                  <a:pt x="1461250" y="4438196"/>
                  <a:pt x="1900100" y="4136057"/>
                  <a:pt x="2293970" y="4182283"/>
                </a:cubicBezTo>
                <a:cubicBezTo>
                  <a:pt x="2166077" y="4101602"/>
                  <a:pt x="2034669" y="4023929"/>
                  <a:pt x="1900637" y="3949470"/>
                </a:cubicBezTo>
                <a:cubicBezTo>
                  <a:pt x="1896077" y="3950852"/>
                  <a:pt x="1891168" y="3951697"/>
                  <a:pt x="1887014" y="3951288"/>
                </a:cubicBezTo>
                <a:cubicBezTo>
                  <a:pt x="1578066" y="4112095"/>
                  <a:pt x="1243908" y="4184792"/>
                  <a:pt x="896751" y="4159267"/>
                </a:cubicBezTo>
                <a:cubicBezTo>
                  <a:pt x="855005" y="4156073"/>
                  <a:pt x="905428" y="4125362"/>
                  <a:pt x="918967" y="4119760"/>
                </a:cubicBezTo>
                <a:cubicBezTo>
                  <a:pt x="1194342" y="4017222"/>
                  <a:pt x="1471034" y="3857115"/>
                  <a:pt x="1764113" y="3873539"/>
                </a:cubicBezTo>
                <a:cubicBezTo>
                  <a:pt x="1695196" y="3836374"/>
                  <a:pt x="1625724" y="3799562"/>
                  <a:pt x="1555701" y="3763109"/>
                </a:cubicBezTo>
                <a:cubicBezTo>
                  <a:pt x="1550645" y="3762512"/>
                  <a:pt x="1546699" y="3761207"/>
                  <a:pt x="1542956" y="3758998"/>
                </a:cubicBezTo>
                <a:cubicBezTo>
                  <a:pt x="1350426" y="3719652"/>
                  <a:pt x="1247288" y="3571783"/>
                  <a:pt x="1136724" y="3417171"/>
                </a:cubicBezTo>
                <a:cubicBezTo>
                  <a:pt x="993337" y="3216099"/>
                  <a:pt x="846020" y="2999153"/>
                  <a:pt x="750977" y="2770227"/>
                </a:cubicBezTo>
                <a:cubicBezTo>
                  <a:pt x="747611" y="2762227"/>
                  <a:pt x="749771" y="2755481"/>
                  <a:pt x="755174" y="2749954"/>
                </a:cubicBezTo>
                <a:cubicBezTo>
                  <a:pt x="771390" y="2733370"/>
                  <a:pt x="816824" y="2727735"/>
                  <a:pt x="830023" y="2731935"/>
                </a:cubicBezTo>
                <a:cubicBezTo>
                  <a:pt x="1258787" y="2883841"/>
                  <a:pt x="1497280" y="3311498"/>
                  <a:pt x="1623018" y="3716225"/>
                </a:cubicBezTo>
                <a:cubicBezTo>
                  <a:pt x="1853470" y="3835548"/>
                  <a:pt x="2078531" y="3959850"/>
                  <a:pt x="2294841" y="4093587"/>
                </a:cubicBezTo>
                <a:cubicBezTo>
                  <a:pt x="2272291" y="4035197"/>
                  <a:pt x="2253055" y="3974696"/>
                  <a:pt x="2250226" y="3916719"/>
                </a:cubicBezTo>
                <a:cubicBezTo>
                  <a:pt x="2248779" y="3916883"/>
                  <a:pt x="2246771" y="3917401"/>
                  <a:pt x="2245523" y="3916663"/>
                </a:cubicBezTo>
                <a:cubicBezTo>
                  <a:pt x="1951808" y="3876118"/>
                  <a:pt x="1808968" y="3571232"/>
                  <a:pt x="1707994" y="3326950"/>
                </a:cubicBezTo>
                <a:cubicBezTo>
                  <a:pt x="1694877" y="3295477"/>
                  <a:pt x="1766980" y="3273123"/>
                  <a:pt x="1786341" y="3287566"/>
                </a:cubicBezTo>
                <a:cubicBezTo>
                  <a:pt x="1929395" y="3390749"/>
                  <a:pt x="2051663" y="3506453"/>
                  <a:pt x="2158071" y="3639960"/>
                </a:cubicBezTo>
                <a:cubicBezTo>
                  <a:pt x="2154892" y="3540061"/>
                  <a:pt x="2170197" y="3439839"/>
                  <a:pt x="2189281" y="3333361"/>
                </a:cubicBezTo>
                <a:cubicBezTo>
                  <a:pt x="2229372" y="3116116"/>
                  <a:pt x="2246120" y="2891570"/>
                  <a:pt x="2314466" y="2680771"/>
                </a:cubicBezTo>
                <a:cubicBezTo>
                  <a:pt x="2320529" y="2661952"/>
                  <a:pt x="2361878" y="2637374"/>
                  <a:pt x="2386551" y="2642862"/>
                </a:cubicBezTo>
                <a:close/>
                <a:moveTo>
                  <a:pt x="3646699" y="2390555"/>
                </a:moveTo>
                <a:lnTo>
                  <a:pt x="3645773" y="2392739"/>
                </a:lnTo>
                <a:lnTo>
                  <a:pt x="3649597" y="2394358"/>
                </a:lnTo>
                <a:cubicBezTo>
                  <a:pt x="3648733" y="2393349"/>
                  <a:pt x="3647874" y="2392343"/>
                  <a:pt x="3646699" y="2390555"/>
                </a:cubicBezTo>
                <a:close/>
                <a:moveTo>
                  <a:pt x="3038676" y="2118977"/>
                </a:moveTo>
                <a:cubicBezTo>
                  <a:pt x="3042950" y="2257918"/>
                  <a:pt x="3002907" y="2393544"/>
                  <a:pt x="2963942" y="2525128"/>
                </a:cubicBezTo>
                <a:cubicBezTo>
                  <a:pt x="2949902" y="2571972"/>
                  <a:pt x="2935948" y="2620144"/>
                  <a:pt x="2923775" y="2667145"/>
                </a:cubicBezTo>
                <a:cubicBezTo>
                  <a:pt x="2909690" y="2721696"/>
                  <a:pt x="2898881" y="2777642"/>
                  <a:pt x="2887447" y="2832031"/>
                </a:cubicBezTo>
                <a:lnTo>
                  <a:pt x="2868480" y="2927011"/>
                </a:lnTo>
                <a:cubicBezTo>
                  <a:pt x="2882036" y="2893472"/>
                  <a:pt x="2900043" y="2846374"/>
                  <a:pt x="2921794" y="2782834"/>
                </a:cubicBezTo>
                <a:cubicBezTo>
                  <a:pt x="2980827" y="2611467"/>
                  <a:pt x="3079367" y="2325483"/>
                  <a:pt x="3038676" y="2118977"/>
                </a:cubicBezTo>
                <a:close/>
                <a:moveTo>
                  <a:pt x="4070579" y="2090376"/>
                </a:moveTo>
                <a:cubicBezTo>
                  <a:pt x="4084637" y="2136248"/>
                  <a:pt x="4098150" y="2181883"/>
                  <a:pt x="4109879" y="2228695"/>
                </a:cubicBezTo>
                <a:lnTo>
                  <a:pt x="4119154" y="2266098"/>
                </a:lnTo>
                <a:cubicBezTo>
                  <a:pt x="4126056" y="2295423"/>
                  <a:pt x="4133187" y="2324193"/>
                  <a:pt x="4141411" y="2353427"/>
                </a:cubicBezTo>
                <a:cubicBezTo>
                  <a:pt x="4176749" y="2475257"/>
                  <a:pt x="4236423" y="2591295"/>
                  <a:pt x="4293979" y="2703223"/>
                </a:cubicBezTo>
                <a:cubicBezTo>
                  <a:pt x="4334570" y="2782214"/>
                  <a:pt x="4376344" y="2862994"/>
                  <a:pt x="4410111" y="2947465"/>
                </a:cubicBezTo>
                <a:cubicBezTo>
                  <a:pt x="4347417" y="2640863"/>
                  <a:pt x="4257356" y="2342636"/>
                  <a:pt x="4070579" y="2090376"/>
                </a:cubicBezTo>
                <a:close/>
                <a:moveTo>
                  <a:pt x="4020821" y="2034549"/>
                </a:moveTo>
                <a:cubicBezTo>
                  <a:pt x="3991634" y="2371132"/>
                  <a:pt x="4184325" y="2658088"/>
                  <a:pt x="4372756" y="2932293"/>
                </a:cubicBezTo>
                <a:cubicBezTo>
                  <a:pt x="4341528" y="2858555"/>
                  <a:pt x="4305088" y="2786473"/>
                  <a:pt x="4268731" y="2715710"/>
                </a:cubicBezTo>
                <a:cubicBezTo>
                  <a:pt x="4210547" y="2602235"/>
                  <a:pt x="4150011" y="2485181"/>
                  <a:pt x="4113960" y="2360474"/>
                </a:cubicBezTo>
                <a:cubicBezTo>
                  <a:pt x="4105734" y="2331239"/>
                  <a:pt x="4098289" y="2301693"/>
                  <a:pt x="4090842" y="2272139"/>
                </a:cubicBezTo>
                <a:lnTo>
                  <a:pt x="4081569" y="2234734"/>
                </a:lnTo>
                <a:cubicBezTo>
                  <a:pt x="4064530" y="2167007"/>
                  <a:pt x="4043843" y="2100302"/>
                  <a:pt x="4020821" y="2034549"/>
                </a:cubicBezTo>
                <a:close/>
                <a:moveTo>
                  <a:pt x="3001316" y="2032338"/>
                </a:moveTo>
                <a:cubicBezTo>
                  <a:pt x="2982933" y="2081859"/>
                  <a:pt x="2966493" y="2132840"/>
                  <a:pt x="2953880" y="2185446"/>
                </a:cubicBezTo>
                <a:cubicBezTo>
                  <a:pt x="2921068" y="2317695"/>
                  <a:pt x="2906505" y="2457032"/>
                  <a:pt x="2883664" y="2591574"/>
                </a:cubicBezTo>
                <a:cubicBezTo>
                  <a:pt x="2864755" y="2700098"/>
                  <a:pt x="2813661" y="2959166"/>
                  <a:pt x="2826885" y="2991809"/>
                </a:cubicBezTo>
                <a:lnTo>
                  <a:pt x="2860250" y="2826310"/>
                </a:lnTo>
                <a:cubicBezTo>
                  <a:pt x="2871141" y="2771690"/>
                  <a:pt x="2882731" y="2715434"/>
                  <a:pt x="2896499" y="2660098"/>
                </a:cubicBezTo>
                <a:cubicBezTo>
                  <a:pt x="2908585" y="2611783"/>
                  <a:pt x="2923082" y="2563843"/>
                  <a:pt x="2937125" y="2516991"/>
                </a:cubicBezTo>
                <a:cubicBezTo>
                  <a:pt x="2975863" y="2385961"/>
                  <a:pt x="3015900" y="2250332"/>
                  <a:pt x="3010471" y="2114122"/>
                </a:cubicBezTo>
                <a:cubicBezTo>
                  <a:pt x="3009267" y="2086568"/>
                  <a:pt x="3005955" y="2059413"/>
                  <a:pt x="3001316" y="2032338"/>
                </a:cubicBezTo>
                <a:close/>
                <a:moveTo>
                  <a:pt x="3105532" y="1991479"/>
                </a:moveTo>
                <a:cubicBezTo>
                  <a:pt x="3254427" y="2144650"/>
                  <a:pt x="3409943" y="2280670"/>
                  <a:pt x="3599280" y="2371770"/>
                </a:cubicBezTo>
                <a:cubicBezTo>
                  <a:pt x="3463064" y="2234271"/>
                  <a:pt x="3300266" y="2088089"/>
                  <a:pt x="3105532" y="1991479"/>
                </a:cubicBezTo>
                <a:close/>
                <a:moveTo>
                  <a:pt x="3111169" y="1962963"/>
                </a:moveTo>
                <a:cubicBezTo>
                  <a:pt x="3306049" y="2057701"/>
                  <a:pt x="3468685" y="2201237"/>
                  <a:pt x="3606223" y="2338658"/>
                </a:cubicBezTo>
                <a:cubicBezTo>
                  <a:pt x="3470641" y="2169232"/>
                  <a:pt x="3285027" y="1968969"/>
                  <a:pt x="3111169" y="1962963"/>
                </a:cubicBezTo>
                <a:close/>
                <a:moveTo>
                  <a:pt x="2050698" y="1338235"/>
                </a:moveTo>
                <a:cubicBezTo>
                  <a:pt x="2064377" y="1651120"/>
                  <a:pt x="2209927" y="1999242"/>
                  <a:pt x="2370409" y="2272553"/>
                </a:cubicBezTo>
                <a:cubicBezTo>
                  <a:pt x="2357712" y="2235634"/>
                  <a:pt x="2347580" y="2197225"/>
                  <a:pt x="2338306" y="2159819"/>
                </a:cubicBezTo>
                <a:lnTo>
                  <a:pt x="2334023" y="2142555"/>
                </a:lnTo>
                <a:cubicBezTo>
                  <a:pt x="2289026" y="1964482"/>
                  <a:pt x="2230790" y="1787247"/>
                  <a:pt x="2161071" y="1617375"/>
                </a:cubicBezTo>
                <a:cubicBezTo>
                  <a:pt x="2150764" y="1593060"/>
                  <a:pt x="2141003" y="1568967"/>
                  <a:pt x="2130699" y="1544643"/>
                </a:cubicBezTo>
                <a:cubicBezTo>
                  <a:pt x="2102533" y="1477354"/>
                  <a:pt x="2073739" y="1408510"/>
                  <a:pt x="2050698" y="1338235"/>
                </a:cubicBezTo>
                <a:close/>
                <a:moveTo>
                  <a:pt x="2060478" y="1278636"/>
                </a:moveTo>
                <a:cubicBezTo>
                  <a:pt x="2085382" y="1365794"/>
                  <a:pt x="2121337" y="1451189"/>
                  <a:pt x="2156346" y="1534260"/>
                </a:cubicBezTo>
                <a:lnTo>
                  <a:pt x="2187258" y="1607218"/>
                </a:lnTo>
                <a:cubicBezTo>
                  <a:pt x="2256583" y="1774989"/>
                  <a:pt x="2314102" y="1949347"/>
                  <a:pt x="2358704" y="2125320"/>
                </a:cubicBezTo>
                <a:cubicBezTo>
                  <a:pt x="2326696" y="1963695"/>
                  <a:pt x="2286060" y="1804203"/>
                  <a:pt x="2233598" y="1646797"/>
                </a:cubicBezTo>
                <a:cubicBezTo>
                  <a:pt x="2188082" y="1511000"/>
                  <a:pt x="2118450" y="1397178"/>
                  <a:pt x="2060478" y="1278636"/>
                </a:cubicBezTo>
                <a:close/>
                <a:moveTo>
                  <a:pt x="1974152" y="1245311"/>
                </a:moveTo>
                <a:cubicBezTo>
                  <a:pt x="1899849" y="1271794"/>
                  <a:pt x="1845607" y="1329954"/>
                  <a:pt x="1811379" y="1406236"/>
                </a:cubicBezTo>
                <a:cubicBezTo>
                  <a:pt x="1793417" y="1445630"/>
                  <a:pt x="1774985" y="1502850"/>
                  <a:pt x="1767940" y="1546869"/>
                </a:cubicBezTo>
                <a:cubicBezTo>
                  <a:pt x="1756267" y="1618535"/>
                  <a:pt x="1762401" y="1614698"/>
                  <a:pt x="1796474" y="1557016"/>
                </a:cubicBezTo>
                <a:cubicBezTo>
                  <a:pt x="1857987" y="1454296"/>
                  <a:pt x="1917005" y="1349880"/>
                  <a:pt x="1974152" y="1245311"/>
                </a:cubicBezTo>
                <a:close/>
                <a:moveTo>
                  <a:pt x="4681531" y="959050"/>
                </a:moveTo>
                <a:cubicBezTo>
                  <a:pt x="4667665" y="975072"/>
                  <a:pt x="4653801" y="991089"/>
                  <a:pt x="4638064" y="1006960"/>
                </a:cubicBezTo>
                <a:cubicBezTo>
                  <a:pt x="4572574" y="1071943"/>
                  <a:pt x="4498932" y="1125748"/>
                  <a:pt x="4415502" y="1184424"/>
                </a:cubicBezTo>
                <a:cubicBezTo>
                  <a:pt x="4354739" y="1227583"/>
                  <a:pt x="4278681" y="1281016"/>
                  <a:pt x="4197574" y="1317493"/>
                </a:cubicBezTo>
                <a:cubicBezTo>
                  <a:pt x="4173020" y="1328342"/>
                  <a:pt x="4148153" y="1338416"/>
                  <a:pt x="4122737" y="1348256"/>
                </a:cubicBezTo>
                <a:cubicBezTo>
                  <a:pt x="4088783" y="1361567"/>
                  <a:pt x="4056139" y="1374791"/>
                  <a:pt x="4024988" y="1390573"/>
                </a:cubicBezTo>
                <a:cubicBezTo>
                  <a:pt x="4165369" y="1358579"/>
                  <a:pt x="4302892" y="1298342"/>
                  <a:pt x="4421265" y="1220988"/>
                </a:cubicBezTo>
                <a:cubicBezTo>
                  <a:pt x="4516666" y="1158366"/>
                  <a:pt x="4617535" y="1064584"/>
                  <a:pt x="4681531" y="959050"/>
                </a:cubicBezTo>
                <a:close/>
                <a:moveTo>
                  <a:pt x="4722484" y="854709"/>
                </a:moveTo>
                <a:cubicBezTo>
                  <a:pt x="4713724" y="863235"/>
                  <a:pt x="4704652" y="870980"/>
                  <a:pt x="4695347" y="879275"/>
                </a:cubicBezTo>
                <a:cubicBezTo>
                  <a:pt x="4560726" y="998039"/>
                  <a:pt x="4415771" y="1121443"/>
                  <a:pt x="4253878" y="1216434"/>
                </a:cubicBezTo>
                <a:lnTo>
                  <a:pt x="4213112" y="1239730"/>
                </a:lnTo>
                <a:cubicBezTo>
                  <a:pt x="4152620" y="1274640"/>
                  <a:pt x="4090577" y="1310180"/>
                  <a:pt x="4037747" y="1352837"/>
                </a:cubicBezTo>
                <a:cubicBezTo>
                  <a:pt x="4062533" y="1341442"/>
                  <a:pt x="4087944" y="1331600"/>
                  <a:pt x="4113362" y="1321759"/>
                </a:cubicBezTo>
                <a:cubicBezTo>
                  <a:pt x="4137990" y="1312227"/>
                  <a:pt x="4162627" y="1302697"/>
                  <a:pt x="4186634" y="1291618"/>
                </a:cubicBezTo>
                <a:cubicBezTo>
                  <a:pt x="4265418" y="1256083"/>
                  <a:pt x="4339921" y="1203284"/>
                  <a:pt x="4399674" y="1160983"/>
                </a:cubicBezTo>
                <a:cubicBezTo>
                  <a:pt x="4481551" y="1102940"/>
                  <a:pt x="4554724" y="1050225"/>
                  <a:pt x="4618435" y="986418"/>
                </a:cubicBezTo>
                <a:cubicBezTo>
                  <a:pt x="4660678" y="944429"/>
                  <a:pt x="4695591" y="899980"/>
                  <a:pt x="4722484" y="854709"/>
                </a:cubicBezTo>
                <a:close/>
                <a:moveTo>
                  <a:pt x="1456504" y="777000"/>
                </a:moveTo>
                <a:cubicBezTo>
                  <a:pt x="1456064" y="782606"/>
                  <a:pt x="1455073" y="787979"/>
                  <a:pt x="1454399" y="794136"/>
                </a:cubicBezTo>
                <a:cubicBezTo>
                  <a:pt x="1451982" y="810498"/>
                  <a:pt x="1450340" y="826538"/>
                  <a:pt x="1448466" y="843129"/>
                </a:cubicBezTo>
                <a:cubicBezTo>
                  <a:pt x="1443098" y="896870"/>
                  <a:pt x="1442326" y="951907"/>
                  <a:pt x="1442252" y="1005313"/>
                </a:cubicBezTo>
                <a:cubicBezTo>
                  <a:pt x="1440336" y="1206014"/>
                  <a:pt x="1438833" y="1413328"/>
                  <a:pt x="1469382" y="1614896"/>
                </a:cubicBezTo>
                <a:lnTo>
                  <a:pt x="1472106" y="1632791"/>
                </a:lnTo>
                <a:lnTo>
                  <a:pt x="1479091" y="1680170"/>
                </a:lnTo>
                <a:cubicBezTo>
                  <a:pt x="1479741" y="1669501"/>
                  <a:pt x="1479617" y="1659149"/>
                  <a:pt x="1480043" y="1649028"/>
                </a:cubicBezTo>
                <a:cubicBezTo>
                  <a:pt x="1483046" y="1394060"/>
                  <a:pt x="1486555" y="1130296"/>
                  <a:pt x="1464087" y="871628"/>
                </a:cubicBezTo>
                <a:lnTo>
                  <a:pt x="1462204" y="850229"/>
                </a:lnTo>
                <a:cubicBezTo>
                  <a:pt x="1460150" y="826182"/>
                  <a:pt x="1458096" y="802134"/>
                  <a:pt x="1456504" y="777000"/>
                </a:cubicBezTo>
                <a:close/>
                <a:moveTo>
                  <a:pt x="1483619" y="764662"/>
                </a:moveTo>
                <a:cubicBezTo>
                  <a:pt x="1484834" y="792211"/>
                  <a:pt x="1487677" y="820458"/>
                  <a:pt x="1489670" y="847698"/>
                </a:cubicBezTo>
                <a:lnTo>
                  <a:pt x="1491553" y="869097"/>
                </a:lnTo>
                <a:cubicBezTo>
                  <a:pt x="1513754" y="1119277"/>
                  <a:pt x="1511208" y="1373147"/>
                  <a:pt x="1508481" y="1619865"/>
                </a:cubicBezTo>
                <a:cubicBezTo>
                  <a:pt x="1576046" y="1335574"/>
                  <a:pt x="1567527" y="1045475"/>
                  <a:pt x="1483619" y="764662"/>
                </a:cubicBezTo>
                <a:close/>
                <a:moveTo>
                  <a:pt x="1430481" y="630137"/>
                </a:moveTo>
                <a:cubicBezTo>
                  <a:pt x="1267590" y="940376"/>
                  <a:pt x="1333252" y="1302315"/>
                  <a:pt x="1442495" y="1626691"/>
                </a:cubicBezTo>
                <a:lnTo>
                  <a:pt x="1441222" y="1619067"/>
                </a:lnTo>
                <a:cubicBezTo>
                  <a:pt x="1410273" y="1415398"/>
                  <a:pt x="1411692" y="1206762"/>
                  <a:pt x="1414069" y="1004967"/>
                </a:cubicBezTo>
                <a:cubicBezTo>
                  <a:pt x="1414375" y="951016"/>
                  <a:pt x="1414834" y="895204"/>
                  <a:pt x="1420665" y="840369"/>
                </a:cubicBezTo>
                <a:cubicBezTo>
                  <a:pt x="1422537" y="823783"/>
                  <a:pt x="1424411" y="807192"/>
                  <a:pt x="1426829" y="790831"/>
                </a:cubicBezTo>
                <a:cubicBezTo>
                  <a:pt x="1433522" y="737010"/>
                  <a:pt x="1440125" y="681866"/>
                  <a:pt x="1430481" y="630137"/>
                </a:cubicBezTo>
                <a:close/>
                <a:moveTo>
                  <a:pt x="4023796" y="623931"/>
                </a:moveTo>
                <a:cubicBezTo>
                  <a:pt x="3998086" y="637515"/>
                  <a:pt x="3972609" y="650546"/>
                  <a:pt x="3945729" y="662344"/>
                </a:cubicBezTo>
                <a:cubicBezTo>
                  <a:pt x="3801060" y="727282"/>
                  <a:pt x="3645502" y="758642"/>
                  <a:pt x="3498947" y="818916"/>
                </a:cubicBezTo>
                <a:cubicBezTo>
                  <a:pt x="3325974" y="889896"/>
                  <a:pt x="3184420" y="1008307"/>
                  <a:pt x="3031283" y="1111507"/>
                </a:cubicBezTo>
                <a:cubicBezTo>
                  <a:pt x="3091555" y="1098395"/>
                  <a:pt x="3148558" y="1067158"/>
                  <a:pt x="3203692" y="1035777"/>
                </a:cubicBezTo>
                <a:lnTo>
                  <a:pt x="3218294" y="1027151"/>
                </a:lnTo>
                <a:cubicBezTo>
                  <a:pt x="3353948" y="950027"/>
                  <a:pt x="3497672" y="882756"/>
                  <a:pt x="3636737" y="817377"/>
                </a:cubicBezTo>
                <a:cubicBezTo>
                  <a:pt x="3765775" y="757414"/>
                  <a:pt x="3897289" y="694633"/>
                  <a:pt x="4023796" y="623931"/>
                </a:cubicBezTo>
                <a:close/>
                <a:moveTo>
                  <a:pt x="3311704" y="584486"/>
                </a:moveTo>
                <a:cubicBezTo>
                  <a:pt x="3272983" y="648568"/>
                  <a:pt x="3231536" y="711502"/>
                  <a:pt x="3190778" y="772788"/>
                </a:cubicBezTo>
                <a:cubicBezTo>
                  <a:pt x="3126979" y="868744"/>
                  <a:pt x="3062020" y="967431"/>
                  <a:pt x="3007981" y="1070739"/>
                </a:cubicBezTo>
                <a:cubicBezTo>
                  <a:pt x="3110594" y="966751"/>
                  <a:pt x="3204922" y="819977"/>
                  <a:pt x="3267578" y="693281"/>
                </a:cubicBezTo>
                <a:close/>
                <a:moveTo>
                  <a:pt x="2664888" y="518596"/>
                </a:moveTo>
                <a:cubicBezTo>
                  <a:pt x="2580256" y="532980"/>
                  <a:pt x="2495702" y="548687"/>
                  <a:pt x="2411865" y="567273"/>
                </a:cubicBezTo>
                <a:cubicBezTo>
                  <a:pt x="2215416" y="611580"/>
                  <a:pt x="2055895" y="697916"/>
                  <a:pt x="1896643" y="809468"/>
                </a:cubicBezTo>
                <a:cubicBezTo>
                  <a:pt x="1897193" y="809701"/>
                  <a:pt x="1897736" y="809931"/>
                  <a:pt x="1899055" y="809848"/>
                </a:cubicBezTo>
                <a:cubicBezTo>
                  <a:pt x="2091065" y="728900"/>
                  <a:pt x="2275399" y="656935"/>
                  <a:pt x="2446633" y="596159"/>
                </a:cubicBezTo>
                <a:close/>
                <a:moveTo>
                  <a:pt x="2796924" y="501747"/>
                </a:moveTo>
                <a:lnTo>
                  <a:pt x="2455237" y="622979"/>
                </a:lnTo>
                <a:cubicBezTo>
                  <a:pt x="2296206" y="679263"/>
                  <a:pt x="2126634" y="745243"/>
                  <a:pt x="1949308" y="818889"/>
                </a:cubicBezTo>
                <a:cubicBezTo>
                  <a:pt x="1950089" y="818579"/>
                  <a:pt x="1950089" y="818579"/>
                  <a:pt x="1950634" y="818810"/>
                </a:cubicBezTo>
                <a:cubicBezTo>
                  <a:pt x="2249794" y="764555"/>
                  <a:pt x="2535304" y="633058"/>
                  <a:pt x="2796924" y="501747"/>
                </a:cubicBezTo>
                <a:close/>
                <a:moveTo>
                  <a:pt x="3335099" y="488163"/>
                </a:moveTo>
                <a:lnTo>
                  <a:pt x="3151139" y="734118"/>
                </a:lnTo>
                <a:lnTo>
                  <a:pt x="3136980" y="753877"/>
                </a:lnTo>
                <a:cubicBezTo>
                  <a:pt x="3108114" y="793161"/>
                  <a:pt x="3082736" y="828772"/>
                  <a:pt x="3062043" y="867004"/>
                </a:cubicBezTo>
                <a:cubicBezTo>
                  <a:pt x="3033701" y="918746"/>
                  <a:pt x="3011684" y="973805"/>
                  <a:pt x="2994594" y="1035452"/>
                </a:cubicBezTo>
                <a:cubicBezTo>
                  <a:pt x="3046947" y="939156"/>
                  <a:pt x="3107576" y="847655"/>
                  <a:pt x="3167517" y="757788"/>
                </a:cubicBezTo>
                <a:cubicBezTo>
                  <a:pt x="3225200" y="670189"/>
                  <a:pt x="3284135" y="581180"/>
                  <a:pt x="3335099" y="488163"/>
                </a:cubicBezTo>
                <a:close/>
                <a:moveTo>
                  <a:pt x="2891507" y="485136"/>
                </a:moveTo>
                <a:cubicBezTo>
                  <a:pt x="2633092" y="616512"/>
                  <a:pt x="2348081" y="755947"/>
                  <a:pt x="2047508" y="825701"/>
                </a:cubicBezTo>
                <a:cubicBezTo>
                  <a:pt x="2357909" y="831572"/>
                  <a:pt x="2636584" y="667562"/>
                  <a:pt x="2891507" y="485136"/>
                </a:cubicBezTo>
                <a:close/>
                <a:moveTo>
                  <a:pt x="4418489" y="483936"/>
                </a:moveTo>
                <a:cubicBezTo>
                  <a:pt x="4332433" y="547295"/>
                  <a:pt x="4242855" y="605296"/>
                  <a:pt x="4155290" y="661575"/>
                </a:cubicBezTo>
                <a:cubicBezTo>
                  <a:pt x="3969451" y="781189"/>
                  <a:pt x="3777243" y="905190"/>
                  <a:pt x="3571040" y="996875"/>
                </a:cubicBezTo>
                <a:cubicBezTo>
                  <a:pt x="3418056" y="1064725"/>
                  <a:pt x="3258062" y="1114166"/>
                  <a:pt x="3093710" y="1145020"/>
                </a:cubicBezTo>
                <a:cubicBezTo>
                  <a:pt x="3128860" y="1154752"/>
                  <a:pt x="3165333" y="1164394"/>
                  <a:pt x="3207527" y="1163586"/>
                </a:cubicBezTo>
                <a:cubicBezTo>
                  <a:pt x="3359545" y="1160350"/>
                  <a:pt x="3521798" y="1058435"/>
                  <a:pt x="3652751" y="990907"/>
                </a:cubicBezTo>
                <a:cubicBezTo>
                  <a:pt x="3834432" y="897860"/>
                  <a:pt x="4013510" y="797268"/>
                  <a:pt x="4180906" y="680145"/>
                </a:cubicBezTo>
                <a:cubicBezTo>
                  <a:pt x="4224133" y="649515"/>
                  <a:pt x="4353624" y="550475"/>
                  <a:pt x="4418489" y="483936"/>
                </a:cubicBezTo>
                <a:close/>
                <a:moveTo>
                  <a:pt x="3316944" y="465669"/>
                </a:moveTo>
                <a:cubicBezTo>
                  <a:pt x="3194809" y="521478"/>
                  <a:pt x="2954579" y="894258"/>
                  <a:pt x="2958819" y="1062158"/>
                </a:cubicBezTo>
                <a:cubicBezTo>
                  <a:pt x="2971057" y="1011968"/>
                  <a:pt x="2985641" y="965354"/>
                  <a:pt x="3004132" y="921679"/>
                </a:cubicBezTo>
                <a:cubicBezTo>
                  <a:pt x="3014072" y="898200"/>
                  <a:pt x="3025105" y="875187"/>
                  <a:pt x="3037224" y="852631"/>
                </a:cubicBezTo>
                <a:cubicBezTo>
                  <a:pt x="3058615" y="812759"/>
                  <a:pt x="3085004" y="776291"/>
                  <a:pt x="3114637" y="736692"/>
                </a:cubicBezTo>
                <a:lnTo>
                  <a:pt x="3128801" y="716935"/>
                </a:lnTo>
                <a:cubicBezTo>
                  <a:pt x="3193882" y="628604"/>
                  <a:pt x="3252848" y="548625"/>
                  <a:pt x="3316944" y="465669"/>
                </a:cubicBezTo>
                <a:close/>
                <a:moveTo>
                  <a:pt x="4448894" y="422768"/>
                </a:moveTo>
                <a:cubicBezTo>
                  <a:pt x="4372745" y="436884"/>
                  <a:pt x="4303112" y="482734"/>
                  <a:pt x="4235585" y="528178"/>
                </a:cubicBezTo>
                <a:lnTo>
                  <a:pt x="4213155" y="543149"/>
                </a:lnTo>
                <a:cubicBezTo>
                  <a:pt x="4035485" y="661715"/>
                  <a:pt x="3839402" y="753816"/>
                  <a:pt x="3649218" y="842623"/>
                </a:cubicBezTo>
                <a:cubicBezTo>
                  <a:pt x="3510392" y="907459"/>
                  <a:pt x="3367451" y="974411"/>
                  <a:pt x="3232564" y="1051220"/>
                </a:cubicBezTo>
                <a:lnTo>
                  <a:pt x="3217970" y="1059849"/>
                </a:lnTo>
                <a:cubicBezTo>
                  <a:pt x="3184886" y="1078679"/>
                  <a:pt x="3151576" y="1098052"/>
                  <a:pt x="3116688" y="1113543"/>
                </a:cubicBezTo>
                <a:cubicBezTo>
                  <a:pt x="3269055" y="1082118"/>
                  <a:pt x="3417223" y="1034762"/>
                  <a:pt x="3559098" y="971858"/>
                </a:cubicBezTo>
                <a:cubicBezTo>
                  <a:pt x="3763514" y="881353"/>
                  <a:pt x="3954942" y="757667"/>
                  <a:pt x="4140004" y="638368"/>
                </a:cubicBezTo>
                <a:cubicBezTo>
                  <a:pt x="4244649" y="570645"/>
                  <a:pt x="4351849" y="501435"/>
                  <a:pt x="4451852" y="423380"/>
                </a:cubicBezTo>
                <a:cubicBezTo>
                  <a:pt x="4450763" y="422918"/>
                  <a:pt x="4450211" y="422686"/>
                  <a:pt x="4448894" y="422768"/>
                </a:cubicBezTo>
                <a:close/>
                <a:moveTo>
                  <a:pt x="680568" y="416949"/>
                </a:moveTo>
                <a:cubicBezTo>
                  <a:pt x="573847" y="489578"/>
                  <a:pt x="483985" y="589312"/>
                  <a:pt x="394452" y="694330"/>
                </a:cubicBezTo>
                <a:lnTo>
                  <a:pt x="340402" y="759654"/>
                </a:lnTo>
                <a:close/>
                <a:moveTo>
                  <a:pt x="827699" y="416143"/>
                </a:moveTo>
                <a:cubicBezTo>
                  <a:pt x="835728" y="454953"/>
                  <a:pt x="841663" y="494162"/>
                  <a:pt x="841524" y="534021"/>
                </a:cubicBezTo>
                <a:cubicBezTo>
                  <a:pt x="841577" y="581042"/>
                  <a:pt x="833611" y="627240"/>
                  <a:pt x="825554" y="672115"/>
                </a:cubicBezTo>
                <a:cubicBezTo>
                  <a:pt x="819855" y="703824"/>
                  <a:pt x="814239" y="736857"/>
                  <a:pt x="811499" y="769176"/>
                </a:cubicBezTo>
                <a:cubicBezTo>
                  <a:pt x="803608" y="866910"/>
                  <a:pt x="822564" y="965070"/>
                  <a:pt x="841586" y="1060039"/>
                </a:cubicBezTo>
                <a:cubicBezTo>
                  <a:pt x="870658" y="1208834"/>
                  <a:pt x="901383" y="1362838"/>
                  <a:pt x="942912" y="1511108"/>
                </a:cubicBezTo>
                <a:cubicBezTo>
                  <a:pt x="977911" y="1186645"/>
                  <a:pt x="995896" y="815698"/>
                  <a:pt x="884057" y="521768"/>
                </a:cubicBezTo>
                <a:cubicBezTo>
                  <a:pt x="868776" y="481820"/>
                  <a:pt x="846755" y="448679"/>
                  <a:pt x="827699" y="416143"/>
                </a:cubicBezTo>
                <a:close/>
                <a:moveTo>
                  <a:pt x="798883" y="414244"/>
                </a:moveTo>
                <a:cubicBezTo>
                  <a:pt x="695211" y="736679"/>
                  <a:pt x="755992" y="1050836"/>
                  <a:pt x="875825" y="1357811"/>
                </a:cubicBezTo>
                <a:cubicBezTo>
                  <a:pt x="852896" y="1259904"/>
                  <a:pt x="833394" y="1161513"/>
                  <a:pt x="814514" y="1064671"/>
                </a:cubicBezTo>
                <a:cubicBezTo>
                  <a:pt x="795638" y="967838"/>
                  <a:pt x="775736" y="867346"/>
                  <a:pt x="783698" y="766414"/>
                </a:cubicBezTo>
                <a:cubicBezTo>
                  <a:pt x="786354" y="732777"/>
                  <a:pt x="792197" y="699198"/>
                  <a:pt x="798129" y="666939"/>
                </a:cubicBezTo>
                <a:cubicBezTo>
                  <a:pt x="805719" y="623158"/>
                  <a:pt x="813776" y="578281"/>
                  <a:pt x="813894" y="533909"/>
                </a:cubicBezTo>
                <a:cubicBezTo>
                  <a:pt x="813480" y="493822"/>
                  <a:pt x="807234" y="453832"/>
                  <a:pt x="798883" y="414244"/>
                </a:cubicBezTo>
                <a:close/>
                <a:moveTo>
                  <a:pt x="673202" y="388720"/>
                </a:moveTo>
                <a:cubicBezTo>
                  <a:pt x="560862" y="422924"/>
                  <a:pt x="473506" y="490876"/>
                  <a:pt x="392779" y="596411"/>
                </a:cubicBezTo>
                <a:cubicBezTo>
                  <a:pt x="345173" y="658663"/>
                  <a:pt x="304966" y="720182"/>
                  <a:pt x="270088" y="790400"/>
                </a:cubicBezTo>
                <a:cubicBezTo>
                  <a:pt x="265839" y="798902"/>
                  <a:pt x="262292" y="805767"/>
                  <a:pt x="259285" y="812869"/>
                </a:cubicBezTo>
                <a:cubicBezTo>
                  <a:pt x="297306" y="767160"/>
                  <a:pt x="334780" y="721219"/>
                  <a:pt x="372890" y="676832"/>
                </a:cubicBezTo>
                <a:cubicBezTo>
                  <a:pt x="466138" y="567590"/>
                  <a:pt x="560501" y="463327"/>
                  <a:pt x="673202" y="388720"/>
                </a:cubicBezTo>
                <a:close/>
                <a:moveTo>
                  <a:pt x="1628210" y="0"/>
                </a:moveTo>
                <a:lnTo>
                  <a:pt x="1748399" y="0"/>
                </a:lnTo>
                <a:lnTo>
                  <a:pt x="1783391" y="17650"/>
                </a:lnTo>
                <a:cubicBezTo>
                  <a:pt x="1878225" y="54329"/>
                  <a:pt x="1980824" y="64330"/>
                  <a:pt x="2084193" y="69947"/>
                </a:cubicBezTo>
                <a:cubicBezTo>
                  <a:pt x="2305723" y="81971"/>
                  <a:pt x="2525917" y="56091"/>
                  <a:pt x="2744101" y="15192"/>
                </a:cubicBezTo>
                <a:cubicBezTo>
                  <a:pt x="2562964" y="37013"/>
                  <a:pt x="2380220" y="45912"/>
                  <a:pt x="2197414" y="41266"/>
                </a:cubicBezTo>
                <a:cubicBezTo>
                  <a:pt x="2092695" y="38460"/>
                  <a:pt x="1999575" y="31066"/>
                  <a:pt x="1914967" y="18583"/>
                </a:cubicBezTo>
                <a:lnTo>
                  <a:pt x="1815559" y="0"/>
                </a:lnTo>
                <a:lnTo>
                  <a:pt x="2001666" y="0"/>
                </a:lnTo>
                <a:lnTo>
                  <a:pt x="2036517" y="4274"/>
                </a:lnTo>
                <a:cubicBezTo>
                  <a:pt x="2087672" y="8689"/>
                  <a:pt x="2141872" y="11637"/>
                  <a:pt x="2199623" y="13232"/>
                </a:cubicBezTo>
                <a:cubicBezTo>
                  <a:pt x="2273140" y="15225"/>
                  <a:pt x="2346666" y="15008"/>
                  <a:pt x="2420103" y="12601"/>
                </a:cubicBezTo>
                <a:lnTo>
                  <a:pt x="2621330" y="0"/>
                </a:lnTo>
                <a:lnTo>
                  <a:pt x="3076571" y="0"/>
                </a:lnTo>
                <a:lnTo>
                  <a:pt x="2924796" y="36772"/>
                </a:lnTo>
                <a:cubicBezTo>
                  <a:pt x="2603232" y="110795"/>
                  <a:pt x="2272273" y="167441"/>
                  <a:pt x="1946203" y="131277"/>
                </a:cubicBezTo>
                <a:cubicBezTo>
                  <a:pt x="1847872" y="120226"/>
                  <a:pt x="1775939" y="84460"/>
                  <a:pt x="1707026" y="44983"/>
                </a:cubicBezTo>
                <a:close/>
                <a:moveTo>
                  <a:pt x="1007398" y="0"/>
                </a:moveTo>
                <a:lnTo>
                  <a:pt x="1105902" y="0"/>
                </a:lnTo>
                <a:lnTo>
                  <a:pt x="1191939" y="117664"/>
                </a:lnTo>
                <a:cubicBezTo>
                  <a:pt x="1366125" y="341427"/>
                  <a:pt x="1562103" y="551148"/>
                  <a:pt x="1780907" y="743734"/>
                </a:cubicBezTo>
                <a:cubicBezTo>
                  <a:pt x="1801144" y="761313"/>
                  <a:pt x="1821617" y="778348"/>
                  <a:pt x="1841857" y="795932"/>
                </a:cubicBezTo>
                <a:cubicBezTo>
                  <a:pt x="1990610" y="686371"/>
                  <a:pt x="2139633" y="585288"/>
                  <a:pt x="2317896" y="530713"/>
                </a:cubicBezTo>
                <a:cubicBezTo>
                  <a:pt x="2542030" y="462073"/>
                  <a:pt x="2783392" y="434854"/>
                  <a:pt x="3015228" y="399738"/>
                </a:cubicBezTo>
                <a:cubicBezTo>
                  <a:pt x="3052333" y="394202"/>
                  <a:pt x="3010950" y="453937"/>
                  <a:pt x="3000782" y="461219"/>
                </a:cubicBezTo>
                <a:cubicBezTo>
                  <a:pt x="2693972" y="688641"/>
                  <a:pt x="2350770" y="924476"/>
                  <a:pt x="1963190" y="895589"/>
                </a:cubicBezTo>
                <a:cubicBezTo>
                  <a:pt x="2149512" y="1044003"/>
                  <a:pt x="2346363" y="1178199"/>
                  <a:pt x="2552180" y="1298815"/>
                </a:cubicBezTo>
                <a:cubicBezTo>
                  <a:pt x="2674551" y="1263712"/>
                  <a:pt x="2789192" y="1186061"/>
                  <a:pt x="2904618" y="1146081"/>
                </a:cubicBezTo>
                <a:cubicBezTo>
                  <a:pt x="2811839" y="901425"/>
                  <a:pt x="3283913" y="443317"/>
                  <a:pt x="3428829" y="310883"/>
                </a:cubicBezTo>
                <a:cubicBezTo>
                  <a:pt x="3440380" y="300321"/>
                  <a:pt x="3459741" y="295643"/>
                  <a:pt x="3452135" y="318176"/>
                </a:cubicBezTo>
                <a:cubicBezTo>
                  <a:pt x="3377952" y="531416"/>
                  <a:pt x="3301457" y="750112"/>
                  <a:pt x="3169464" y="935661"/>
                </a:cubicBezTo>
                <a:cubicBezTo>
                  <a:pt x="3150662" y="961821"/>
                  <a:pt x="3003773" y="1105010"/>
                  <a:pt x="3049395" y="1070245"/>
                </a:cubicBezTo>
                <a:cubicBezTo>
                  <a:pt x="3162985" y="984423"/>
                  <a:pt x="3272630" y="886628"/>
                  <a:pt x="3401235" y="815534"/>
                </a:cubicBezTo>
                <a:cubicBezTo>
                  <a:pt x="3665893" y="669415"/>
                  <a:pt x="3968082" y="612577"/>
                  <a:pt x="4236947" y="465665"/>
                </a:cubicBezTo>
                <a:cubicBezTo>
                  <a:pt x="4280594" y="441649"/>
                  <a:pt x="4494768" y="287033"/>
                  <a:pt x="4565962" y="350012"/>
                </a:cubicBezTo>
                <a:cubicBezTo>
                  <a:pt x="4574408" y="357446"/>
                  <a:pt x="4561570" y="377121"/>
                  <a:pt x="4557937" y="382666"/>
                </a:cubicBezTo>
                <a:cubicBezTo>
                  <a:pt x="4368036" y="694348"/>
                  <a:pt x="3934455" y="895784"/>
                  <a:pt x="3621049" y="1056676"/>
                </a:cubicBezTo>
                <a:cubicBezTo>
                  <a:pt x="3449155" y="1144851"/>
                  <a:pt x="3289873" y="1230645"/>
                  <a:pt x="3094000" y="1229477"/>
                </a:cubicBezTo>
                <a:cubicBezTo>
                  <a:pt x="2989297" y="1228927"/>
                  <a:pt x="2920834" y="1221837"/>
                  <a:pt x="2813197" y="1263181"/>
                </a:cubicBezTo>
                <a:cubicBezTo>
                  <a:pt x="2746514" y="1288380"/>
                  <a:pt x="2682165" y="1312641"/>
                  <a:pt x="2615776" y="1334114"/>
                </a:cubicBezTo>
                <a:cubicBezTo>
                  <a:pt x="2856074" y="1470609"/>
                  <a:pt x="3106867" y="1588379"/>
                  <a:pt x="3364982" y="1687356"/>
                </a:cubicBezTo>
                <a:cubicBezTo>
                  <a:pt x="3367545" y="1685866"/>
                  <a:pt x="3369560" y="1684144"/>
                  <a:pt x="3371663" y="1683743"/>
                </a:cubicBezTo>
                <a:cubicBezTo>
                  <a:pt x="3559080" y="1639479"/>
                  <a:pt x="3730923" y="1559010"/>
                  <a:pt x="3883310" y="1443899"/>
                </a:cubicBezTo>
                <a:cubicBezTo>
                  <a:pt x="3885702" y="1439761"/>
                  <a:pt x="3888566" y="1434532"/>
                  <a:pt x="3892746" y="1429225"/>
                </a:cubicBezTo>
                <a:cubicBezTo>
                  <a:pt x="4100854" y="1154547"/>
                  <a:pt x="4425526" y="995756"/>
                  <a:pt x="4699980" y="789523"/>
                </a:cubicBezTo>
                <a:lnTo>
                  <a:pt x="4724400" y="769876"/>
                </a:lnTo>
                <a:lnTo>
                  <a:pt x="4724400" y="802845"/>
                </a:lnTo>
                <a:lnTo>
                  <a:pt x="4705958" y="821317"/>
                </a:lnTo>
                <a:cubicBezTo>
                  <a:pt x="4688728" y="839775"/>
                  <a:pt x="4668259" y="862655"/>
                  <a:pt x="4649798" y="877374"/>
                </a:cubicBezTo>
                <a:cubicBezTo>
                  <a:pt x="4443742" y="1038644"/>
                  <a:pt x="4191500" y="1158472"/>
                  <a:pt x="4005326" y="1344259"/>
                </a:cubicBezTo>
                <a:cubicBezTo>
                  <a:pt x="4063256" y="1294104"/>
                  <a:pt x="4132215" y="1254410"/>
                  <a:pt x="4199378" y="1215889"/>
                </a:cubicBezTo>
                <a:cubicBezTo>
                  <a:pt x="4212968" y="1208123"/>
                  <a:pt x="4226555" y="1200357"/>
                  <a:pt x="4239600" y="1192361"/>
                </a:cubicBezTo>
                <a:cubicBezTo>
                  <a:pt x="4399481" y="1099094"/>
                  <a:pt x="4542878" y="976320"/>
                  <a:pt x="4677037" y="858646"/>
                </a:cubicBezTo>
                <a:lnTo>
                  <a:pt x="4724400" y="810414"/>
                </a:lnTo>
                <a:lnTo>
                  <a:pt x="4724400" y="916439"/>
                </a:lnTo>
                <a:lnTo>
                  <a:pt x="4683030" y="982925"/>
                </a:lnTo>
                <a:cubicBezTo>
                  <a:pt x="4504646" y="1237618"/>
                  <a:pt x="4252054" y="1416530"/>
                  <a:pt x="3921884" y="1469889"/>
                </a:cubicBezTo>
                <a:cubicBezTo>
                  <a:pt x="3782100" y="1582602"/>
                  <a:pt x="3625917" y="1667134"/>
                  <a:pt x="3456136" y="1721439"/>
                </a:cubicBezTo>
                <a:cubicBezTo>
                  <a:pt x="3511887" y="1741826"/>
                  <a:pt x="3567869" y="1761662"/>
                  <a:pt x="3624313" y="1780406"/>
                </a:cubicBezTo>
                <a:cubicBezTo>
                  <a:pt x="3850637" y="1855623"/>
                  <a:pt x="4076864" y="1908264"/>
                  <a:pt x="4303638" y="1944400"/>
                </a:cubicBezTo>
                <a:cubicBezTo>
                  <a:pt x="4307581" y="1939634"/>
                  <a:pt x="4311304" y="1935410"/>
                  <a:pt x="4315566" y="1931422"/>
                </a:cubicBezTo>
                <a:cubicBezTo>
                  <a:pt x="4418123" y="1797152"/>
                  <a:pt x="4522970" y="1669642"/>
                  <a:pt x="4664388" y="1574357"/>
                </a:cubicBezTo>
                <a:lnTo>
                  <a:pt x="4724400" y="1537429"/>
                </a:lnTo>
                <a:lnTo>
                  <a:pt x="4724400" y="1589108"/>
                </a:lnTo>
                <a:lnTo>
                  <a:pt x="4644505" y="1640352"/>
                </a:lnTo>
                <a:cubicBezTo>
                  <a:pt x="4543719" y="1713959"/>
                  <a:pt x="4461038" y="1801479"/>
                  <a:pt x="4381603" y="1900149"/>
                </a:cubicBezTo>
                <a:cubicBezTo>
                  <a:pt x="4415438" y="1876488"/>
                  <a:pt x="4447471" y="1849494"/>
                  <a:pt x="4478726" y="1822808"/>
                </a:cubicBezTo>
                <a:cubicBezTo>
                  <a:pt x="4513234" y="1792997"/>
                  <a:pt x="4549530" y="1762011"/>
                  <a:pt x="4588263" y="1735914"/>
                </a:cubicBezTo>
                <a:cubicBezTo>
                  <a:pt x="4619078" y="1714840"/>
                  <a:pt x="4651924" y="1696556"/>
                  <a:pt x="4683216" y="1678902"/>
                </a:cubicBezTo>
                <a:lnTo>
                  <a:pt x="4724400" y="1655121"/>
                </a:lnTo>
                <a:lnTo>
                  <a:pt x="4724400" y="1686869"/>
                </a:lnTo>
                <a:lnTo>
                  <a:pt x="4696172" y="1703058"/>
                </a:lnTo>
                <a:cubicBezTo>
                  <a:pt x="4665104" y="1720165"/>
                  <a:pt x="4632805" y="1738677"/>
                  <a:pt x="4602997" y="1758893"/>
                </a:cubicBezTo>
                <a:cubicBezTo>
                  <a:pt x="4565822" y="1784357"/>
                  <a:pt x="4530304" y="1815035"/>
                  <a:pt x="4496021" y="1844299"/>
                </a:cubicBezTo>
                <a:cubicBezTo>
                  <a:pt x="4470821" y="1865816"/>
                  <a:pt x="4445614" y="1887338"/>
                  <a:pt x="4419004" y="1907617"/>
                </a:cubicBezTo>
                <a:cubicBezTo>
                  <a:pt x="4509516" y="1884856"/>
                  <a:pt x="4599633" y="1841647"/>
                  <a:pt x="4685975" y="1786372"/>
                </a:cubicBezTo>
                <a:lnTo>
                  <a:pt x="4724400" y="1759693"/>
                </a:lnTo>
                <a:lnTo>
                  <a:pt x="4724400" y="1809459"/>
                </a:lnTo>
                <a:lnTo>
                  <a:pt x="4653762" y="1857561"/>
                </a:lnTo>
                <a:cubicBezTo>
                  <a:pt x="4580587" y="1902591"/>
                  <a:pt x="4504944" y="1939172"/>
                  <a:pt x="4428349" y="1963079"/>
                </a:cubicBezTo>
                <a:lnTo>
                  <a:pt x="4724400" y="1990579"/>
                </a:lnTo>
                <a:lnTo>
                  <a:pt x="4724400" y="2065582"/>
                </a:lnTo>
                <a:lnTo>
                  <a:pt x="4686318" y="2063926"/>
                </a:lnTo>
                <a:lnTo>
                  <a:pt x="4724400" y="2085104"/>
                </a:lnTo>
                <a:lnTo>
                  <a:pt x="4724400" y="2178471"/>
                </a:lnTo>
                <a:lnTo>
                  <a:pt x="4617755" y="2122457"/>
                </a:lnTo>
                <a:lnTo>
                  <a:pt x="4724400" y="2196158"/>
                </a:lnTo>
                <a:lnTo>
                  <a:pt x="4724400" y="2230374"/>
                </a:lnTo>
                <a:lnTo>
                  <a:pt x="4573637" y="2126309"/>
                </a:lnTo>
                <a:cubicBezTo>
                  <a:pt x="4608893" y="2177612"/>
                  <a:pt x="4656401" y="2222030"/>
                  <a:pt x="4706850" y="2262541"/>
                </a:cubicBezTo>
                <a:lnTo>
                  <a:pt x="4724400" y="2275857"/>
                </a:lnTo>
                <a:lnTo>
                  <a:pt x="4724400" y="2377131"/>
                </a:lnTo>
                <a:lnTo>
                  <a:pt x="4688201" y="2349925"/>
                </a:lnTo>
                <a:cubicBezTo>
                  <a:pt x="4579462" y="2264619"/>
                  <a:pt x="4483104" y="2181979"/>
                  <a:pt x="4462564" y="2041945"/>
                </a:cubicBezTo>
                <a:cubicBezTo>
                  <a:pt x="4339738" y="2027929"/>
                  <a:pt x="4217123" y="2008847"/>
                  <a:pt x="4094167" y="1984479"/>
                </a:cubicBezTo>
                <a:cubicBezTo>
                  <a:pt x="4361568" y="2318516"/>
                  <a:pt x="4448657" y="2737804"/>
                  <a:pt x="4520397" y="3153822"/>
                </a:cubicBezTo>
                <a:cubicBezTo>
                  <a:pt x="4524234" y="3176690"/>
                  <a:pt x="4478166" y="3233800"/>
                  <a:pt x="4458958" y="3203134"/>
                </a:cubicBezTo>
                <a:cubicBezTo>
                  <a:pt x="4221037" y="2826855"/>
                  <a:pt x="3875607" y="2452063"/>
                  <a:pt x="3972830" y="1973028"/>
                </a:cubicBezTo>
                <a:cubicBezTo>
                  <a:pt x="3973903" y="1968973"/>
                  <a:pt x="3975983" y="1964061"/>
                  <a:pt x="3979154" y="1959605"/>
                </a:cubicBezTo>
                <a:cubicBezTo>
                  <a:pt x="3847070" y="1929437"/>
                  <a:pt x="3715197" y="1894208"/>
                  <a:pt x="3583051" y="1850495"/>
                </a:cubicBezTo>
                <a:cubicBezTo>
                  <a:pt x="3357823" y="1775743"/>
                  <a:pt x="3137042" y="1687421"/>
                  <a:pt x="2922360" y="1586232"/>
                </a:cubicBezTo>
                <a:cubicBezTo>
                  <a:pt x="2956249" y="1697796"/>
                  <a:pt x="3014099" y="1805979"/>
                  <a:pt x="3033099" y="1913175"/>
                </a:cubicBezTo>
                <a:cubicBezTo>
                  <a:pt x="3035371" y="1915419"/>
                  <a:pt x="3037950" y="1918445"/>
                  <a:pt x="3040214" y="1920694"/>
                </a:cubicBezTo>
                <a:cubicBezTo>
                  <a:pt x="3043936" y="1916469"/>
                  <a:pt x="3048200" y="1912482"/>
                  <a:pt x="3051308" y="1911226"/>
                </a:cubicBezTo>
                <a:cubicBezTo>
                  <a:pt x="3335533" y="1788841"/>
                  <a:pt x="3650972" y="2264893"/>
                  <a:pt x="3791335" y="2442781"/>
                </a:cubicBezTo>
                <a:cubicBezTo>
                  <a:pt x="3804329" y="2459223"/>
                  <a:pt x="3763010" y="2515770"/>
                  <a:pt x="3744063" y="2510325"/>
                </a:cubicBezTo>
                <a:cubicBezTo>
                  <a:pt x="3485213" y="2437432"/>
                  <a:pt x="3287280" y="2286035"/>
                  <a:pt x="3103695" y="2105302"/>
                </a:cubicBezTo>
                <a:cubicBezTo>
                  <a:pt x="3126339" y="2333141"/>
                  <a:pt x="3009845" y="2625036"/>
                  <a:pt x="2968137" y="2805672"/>
                </a:cubicBezTo>
                <a:cubicBezTo>
                  <a:pt x="2930699" y="2965580"/>
                  <a:pt x="2891878" y="3078554"/>
                  <a:pt x="2739231" y="3151701"/>
                </a:cubicBezTo>
                <a:cubicBezTo>
                  <a:pt x="2726335" y="3157832"/>
                  <a:pt x="2726972" y="3142650"/>
                  <a:pt x="2728882" y="3135084"/>
                </a:cubicBezTo>
                <a:cubicBezTo>
                  <a:pt x="2806473" y="2811909"/>
                  <a:pt x="2836690" y="2478979"/>
                  <a:pt x="2914282" y="2155807"/>
                </a:cubicBezTo>
                <a:cubicBezTo>
                  <a:pt x="2927505" y="2100241"/>
                  <a:pt x="2969504" y="2020803"/>
                  <a:pt x="2971660" y="1962486"/>
                </a:cubicBezTo>
                <a:cubicBezTo>
                  <a:pt x="2971891" y="1961942"/>
                  <a:pt x="2971575" y="1961166"/>
                  <a:pt x="2971809" y="1960615"/>
                </a:cubicBezTo>
                <a:cubicBezTo>
                  <a:pt x="2971875" y="1957427"/>
                  <a:pt x="2972485" y="1954468"/>
                  <a:pt x="2972315" y="1951821"/>
                </a:cubicBezTo>
                <a:cubicBezTo>
                  <a:pt x="2966359" y="1836632"/>
                  <a:pt x="2865027" y="1683636"/>
                  <a:pt x="2846641" y="1556749"/>
                </a:cubicBezTo>
                <a:cubicBezTo>
                  <a:pt x="2846247" y="1554649"/>
                  <a:pt x="2846851" y="1551688"/>
                  <a:pt x="2847461" y="1548729"/>
                </a:cubicBezTo>
                <a:cubicBezTo>
                  <a:pt x="2570813" y="1412938"/>
                  <a:pt x="2306528" y="1254043"/>
                  <a:pt x="2058558" y="1071804"/>
                </a:cubicBezTo>
                <a:cubicBezTo>
                  <a:pt x="2118947" y="1245450"/>
                  <a:pt x="2231454" y="1407035"/>
                  <a:pt x="2291089" y="1585512"/>
                </a:cubicBezTo>
                <a:cubicBezTo>
                  <a:pt x="2383696" y="1860991"/>
                  <a:pt x="2441466" y="2144264"/>
                  <a:pt x="2473792" y="2432858"/>
                </a:cubicBezTo>
                <a:cubicBezTo>
                  <a:pt x="2475176" y="2446319"/>
                  <a:pt x="2431252" y="2512059"/>
                  <a:pt x="2420124" y="2495762"/>
                </a:cubicBezTo>
                <a:cubicBezTo>
                  <a:pt x="2291230" y="2305989"/>
                  <a:pt x="2208353" y="2083557"/>
                  <a:pt x="2119846" y="1872898"/>
                </a:cubicBezTo>
                <a:cubicBezTo>
                  <a:pt x="2037236" y="1675682"/>
                  <a:pt x="1982639" y="1492905"/>
                  <a:pt x="1995210" y="1288346"/>
                </a:cubicBezTo>
                <a:cubicBezTo>
                  <a:pt x="1948480" y="1372857"/>
                  <a:pt x="1900430" y="1457457"/>
                  <a:pt x="1850975" y="1540820"/>
                </a:cubicBezTo>
                <a:cubicBezTo>
                  <a:pt x="1816437" y="1599587"/>
                  <a:pt x="1789540" y="1661598"/>
                  <a:pt x="1723490" y="1688355"/>
                </a:cubicBezTo>
                <a:cubicBezTo>
                  <a:pt x="1718826" y="1690241"/>
                  <a:pt x="1711811" y="1688563"/>
                  <a:pt x="1710157" y="1683354"/>
                </a:cubicBezTo>
                <a:cubicBezTo>
                  <a:pt x="1675928" y="1583238"/>
                  <a:pt x="1752515" y="1420588"/>
                  <a:pt x="1807265" y="1336896"/>
                </a:cubicBezTo>
                <a:cubicBezTo>
                  <a:pt x="1856904" y="1260695"/>
                  <a:pt x="1925612" y="1200294"/>
                  <a:pt x="2011049" y="1173376"/>
                </a:cubicBezTo>
                <a:cubicBezTo>
                  <a:pt x="2011743" y="1171736"/>
                  <a:pt x="2013211" y="1169782"/>
                  <a:pt x="2014681" y="1167830"/>
                </a:cubicBezTo>
                <a:cubicBezTo>
                  <a:pt x="1995942" y="1119335"/>
                  <a:pt x="1980541" y="1069035"/>
                  <a:pt x="1971037" y="1015438"/>
                </a:cubicBezTo>
                <a:cubicBezTo>
                  <a:pt x="1970873" y="1012795"/>
                  <a:pt x="1971247" y="1010377"/>
                  <a:pt x="1971858" y="1007420"/>
                </a:cubicBezTo>
                <a:cubicBezTo>
                  <a:pt x="1889219" y="944106"/>
                  <a:pt x="1807963" y="877509"/>
                  <a:pt x="1729505" y="808882"/>
                </a:cubicBezTo>
                <a:cubicBezTo>
                  <a:pt x="1652132" y="740719"/>
                  <a:pt x="1577790" y="669969"/>
                  <a:pt x="1506007" y="597733"/>
                </a:cubicBezTo>
                <a:cubicBezTo>
                  <a:pt x="1650265" y="988437"/>
                  <a:pt x="1648039" y="1402749"/>
                  <a:pt x="1499912" y="1795211"/>
                </a:cubicBezTo>
                <a:cubicBezTo>
                  <a:pt x="1496995" y="1803635"/>
                  <a:pt x="1454455" y="1866099"/>
                  <a:pt x="1444926" y="1841464"/>
                </a:cubicBezTo>
                <a:cubicBezTo>
                  <a:pt x="1288444" y="1433999"/>
                  <a:pt x="1179507" y="967467"/>
                  <a:pt x="1425791" y="572788"/>
                </a:cubicBezTo>
                <a:cubicBezTo>
                  <a:pt x="1428418" y="568101"/>
                  <a:pt x="1431907" y="564428"/>
                  <a:pt x="1435390" y="560750"/>
                </a:cubicBezTo>
                <a:cubicBezTo>
                  <a:pt x="1440033" y="554349"/>
                  <a:pt x="1445996" y="547863"/>
                  <a:pt x="1451502" y="542471"/>
                </a:cubicBezTo>
                <a:cubicBezTo>
                  <a:pt x="1361214" y="448553"/>
                  <a:pt x="1275425" y="351231"/>
                  <a:pt x="1194128" y="250903"/>
                </a:cubicBezTo>
                <a:close/>
                <a:moveTo>
                  <a:pt x="890158" y="0"/>
                </a:moveTo>
                <a:lnTo>
                  <a:pt x="937892" y="0"/>
                </a:lnTo>
                <a:lnTo>
                  <a:pt x="924483" y="30495"/>
                </a:lnTo>
                <a:cubicBezTo>
                  <a:pt x="886566" y="121698"/>
                  <a:pt x="856718" y="217584"/>
                  <a:pt x="872288" y="306259"/>
                </a:cubicBezTo>
                <a:cubicBezTo>
                  <a:pt x="896800" y="446040"/>
                  <a:pt x="987449" y="577127"/>
                  <a:pt x="1006247" y="727373"/>
                </a:cubicBezTo>
                <a:cubicBezTo>
                  <a:pt x="1042700" y="1013846"/>
                  <a:pt x="1021035" y="1326579"/>
                  <a:pt x="986481" y="1611960"/>
                </a:cubicBezTo>
                <a:cubicBezTo>
                  <a:pt x="984668" y="1625361"/>
                  <a:pt x="941918" y="1692886"/>
                  <a:pt x="928400" y="1663986"/>
                </a:cubicBezTo>
                <a:cubicBezTo>
                  <a:pt x="723163" y="1233305"/>
                  <a:pt x="596239" y="818387"/>
                  <a:pt x="771281" y="368438"/>
                </a:cubicBezTo>
                <a:lnTo>
                  <a:pt x="200540" y="942511"/>
                </a:lnTo>
                <a:cubicBezTo>
                  <a:pt x="190537" y="952438"/>
                  <a:pt x="161507" y="972341"/>
                  <a:pt x="170253" y="942567"/>
                </a:cubicBezTo>
                <a:cubicBezTo>
                  <a:pt x="222670" y="771614"/>
                  <a:pt x="326261" y="624255"/>
                  <a:pt x="442049" y="489150"/>
                </a:cubicBezTo>
                <a:cubicBezTo>
                  <a:pt x="542966" y="370919"/>
                  <a:pt x="644574" y="322520"/>
                  <a:pt x="788582" y="301724"/>
                </a:cubicBezTo>
                <a:cubicBezTo>
                  <a:pt x="788307" y="293239"/>
                  <a:pt x="787808" y="285302"/>
                  <a:pt x="788312" y="276498"/>
                </a:cubicBezTo>
                <a:cubicBezTo>
                  <a:pt x="793051" y="221208"/>
                  <a:pt x="817827" y="155085"/>
                  <a:pt x="847625" y="89075"/>
                </a:cubicBezTo>
                <a:close/>
                <a:moveTo>
                  <a:pt x="29788" y="0"/>
                </a:moveTo>
                <a:lnTo>
                  <a:pt x="93321" y="0"/>
                </a:lnTo>
                <a:lnTo>
                  <a:pt x="79142" y="68966"/>
                </a:lnTo>
                <a:cubicBezTo>
                  <a:pt x="45734" y="225436"/>
                  <a:pt x="26794" y="379659"/>
                  <a:pt x="21253" y="535687"/>
                </a:cubicBezTo>
                <a:lnTo>
                  <a:pt x="61909" y="380358"/>
                </a:lnTo>
                <a:cubicBezTo>
                  <a:pt x="78826" y="316055"/>
                  <a:pt x="96125" y="249346"/>
                  <a:pt x="118339" y="184712"/>
                </a:cubicBezTo>
                <a:cubicBezTo>
                  <a:pt x="129562" y="152119"/>
                  <a:pt x="141878" y="119997"/>
                  <a:pt x="154192" y="87864"/>
                </a:cubicBezTo>
                <a:lnTo>
                  <a:pt x="186604" y="0"/>
                </a:lnTo>
                <a:lnTo>
                  <a:pt x="216386" y="0"/>
                </a:lnTo>
                <a:lnTo>
                  <a:pt x="180314" y="97640"/>
                </a:lnTo>
                <a:cubicBezTo>
                  <a:pt x="168233" y="129221"/>
                  <a:pt x="155916" y="161350"/>
                  <a:pt x="144924" y="193392"/>
                </a:cubicBezTo>
                <a:cubicBezTo>
                  <a:pt x="123175" y="256933"/>
                  <a:pt x="106102" y="323103"/>
                  <a:pt x="89413" y="386853"/>
                </a:cubicBezTo>
                <a:lnTo>
                  <a:pt x="49686" y="539999"/>
                </a:lnTo>
                <a:cubicBezTo>
                  <a:pt x="112204" y="409054"/>
                  <a:pt x="181190" y="283748"/>
                  <a:pt x="236604" y="152292"/>
                </a:cubicBezTo>
                <a:lnTo>
                  <a:pt x="289375" y="0"/>
                </a:lnTo>
                <a:lnTo>
                  <a:pt x="369729" y="0"/>
                </a:lnTo>
                <a:lnTo>
                  <a:pt x="354160" y="65656"/>
                </a:lnTo>
                <a:cubicBezTo>
                  <a:pt x="272180" y="311007"/>
                  <a:pt x="108679" y="519263"/>
                  <a:pt x="21325" y="763628"/>
                </a:cubicBezTo>
                <a:cubicBezTo>
                  <a:pt x="18671" y="771035"/>
                  <a:pt x="13191" y="778653"/>
                  <a:pt x="6426" y="785104"/>
                </a:cubicBezTo>
                <a:lnTo>
                  <a:pt x="0" y="789215"/>
                </a:lnTo>
                <a:lnTo>
                  <a:pt x="0" y="163142"/>
                </a:lnTo>
                <a:lnTo>
                  <a:pt x="20220" y="37416"/>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6"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el 1">
            <a:extLst>
              <a:ext uri="{FF2B5EF4-FFF2-40B4-BE49-F238E27FC236}">
                <a16:creationId xmlns:a16="http://schemas.microsoft.com/office/drawing/2014/main" id="{83E90CA1-3A03-43E0-8E40-2616A7FDF4FC}"/>
              </a:ext>
            </a:extLst>
          </p:cNvPr>
          <p:cNvSpPr>
            <a:spLocks noGrp="1"/>
          </p:cNvSpPr>
          <p:nvPr>
            <p:ph type="title"/>
          </p:nvPr>
        </p:nvSpPr>
        <p:spPr>
          <a:xfrm>
            <a:off x="1143001" y="1676400"/>
            <a:ext cx="4038600" cy="3505200"/>
          </a:xfrm>
        </p:spPr>
        <p:txBody>
          <a:bodyPr anchor="t">
            <a:normAutofit/>
          </a:bodyPr>
          <a:lstStyle/>
          <a:p>
            <a:r>
              <a:rPr lang="de-DE" sz="4000">
                <a:cs typeface="Calibri Light"/>
              </a:rPr>
              <a:t>Rassistische Sprache vermeiden</a:t>
            </a:r>
          </a:p>
        </p:txBody>
      </p:sp>
      <p:sp>
        <p:nvSpPr>
          <p:cNvPr id="3" name="Inhaltsplatzhalter 2">
            <a:extLst>
              <a:ext uri="{FF2B5EF4-FFF2-40B4-BE49-F238E27FC236}">
                <a16:creationId xmlns:a16="http://schemas.microsoft.com/office/drawing/2014/main" id="{9C8AE861-AC0B-43E8-A541-593C99EC0DCD}"/>
              </a:ext>
            </a:extLst>
          </p:cNvPr>
          <p:cNvSpPr>
            <a:spLocks noGrp="1"/>
          </p:cNvSpPr>
          <p:nvPr>
            <p:ph idx="1"/>
          </p:nvPr>
        </p:nvSpPr>
        <p:spPr>
          <a:xfrm>
            <a:off x="3708400" y="1400783"/>
            <a:ext cx="8026400" cy="4466618"/>
          </a:xfrm>
        </p:spPr>
        <p:txBody>
          <a:bodyPr vert="horz" lIns="91440" tIns="45720" rIns="91440" bIns="45720" rtlCol="0">
            <a:normAutofit/>
          </a:bodyPr>
          <a:lstStyle/>
          <a:p>
            <a:r>
              <a:rPr lang="de-DE" dirty="0">
                <a:solidFill>
                  <a:schemeClr val="tx1">
                    <a:alpha val="55000"/>
                  </a:schemeClr>
                </a:solidFill>
                <a:cs typeface="Calibri" panose="020F0502020204030204"/>
              </a:rPr>
              <a:t>Man kann z.B. andere Eigenschaften an einer Person erwähnen als nur seine Hautfarbe </a:t>
            </a:r>
          </a:p>
          <a:p>
            <a:r>
              <a:rPr lang="de-DE" dirty="0">
                <a:solidFill>
                  <a:schemeClr val="tx1">
                    <a:alpha val="55000"/>
                  </a:schemeClr>
                </a:solidFill>
                <a:cs typeface="Calibri" panose="020F0502020204030204"/>
              </a:rPr>
              <a:t>Überlegen bevor man etwas sagen möchte </a:t>
            </a:r>
          </a:p>
          <a:p>
            <a:r>
              <a:rPr lang="de-DE" dirty="0">
                <a:solidFill>
                  <a:schemeClr val="tx1">
                    <a:alpha val="55000"/>
                  </a:schemeClr>
                </a:solidFill>
                <a:cs typeface="Calibri" panose="020F0502020204030204"/>
              </a:rPr>
              <a:t>Man sollte versuchen sich in die Lage des Gegenübers hinein zu versetzten und überlegen wie man sich fühlen würde über solche Ausdrücke </a:t>
            </a:r>
          </a:p>
          <a:p>
            <a:pPr marL="0" indent="0">
              <a:buNone/>
            </a:pPr>
            <a:endParaRPr lang="de-DE" dirty="0">
              <a:solidFill>
                <a:schemeClr val="tx1">
                  <a:alpha val="55000"/>
                </a:schemeClr>
              </a:solidFill>
              <a:cs typeface="Calibri" panose="020F0502020204030204"/>
            </a:endParaRPr>
          </a:p>
          <a:p>
            <a:pPr marL="0" indent="0">
              <a:buNone/>
            </a:pPr>
            <a:r>
              <a:rPr lang="de-DE" b="1" dirty="0">
                <a:solidFill>
                  <a:schemeClr val="tx1">
                    <a:alpha val="55000"/>
                  </a:schemeClr>
                </a:solidFill>
                <a:cs typeface="Calibri" panose="020F0502020204030204"/>
              </a:rPr>
              <a:t>WICHTIG! </a:t>
            </a:r>
            <a:r>
              <a:rPr lang="de-DE" b="1" dirty="0">
                <a:solidFill>
                  <a:schemeClr val="tx1">
                    <a:alpha val="55000"/>
                  </a:schemeClr>
                </a:solidFill>
              </a:rPr>
              <a:t>Was als rassistisch verletzend empfunden wird, unterliegt der Beurteilung von Betroffenen. </a:t>
            </a:r>
          </a:p>
          <a:p>
            <a:pPr marL="0" indent="0">
              <a:buNone/>
            </a:pPr>
            <a:endParaRPr lang="de-DE" sz="1900" b="1" dirty="0">
              <a:solidFill>
                <a:schemeClr val="tx1">
                  <a:alpha val="55000"/>
                </a:schemeClr>
              </a:solidFill>
              <a:cs typeface="Calibri" panose="020F0502020204030204"/>
            </a:endParaRPr>
          </a:p>
        </p:txBody>
      </p:sp>
    </p:spTree>
    <p:extLst>
      <p:ext uri="{BB962C8B-B14F-4D97-AF65-F5344CB8AC3E}">
        <p14:creationId xmlns:p14="http://schemas.microsoft.com/office/powerpoint/2010/main" val="1692893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191">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029" name="Group 192">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1030" name="Rectangle 193">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1" name="Rectangle 194">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32" name="Freeform: Shape 195">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033" name="Rectangle 19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el 1">
            <a:extLst>
              <a:ext uri="{FF2B5EF4-FFF2-40B4-BE49-F238E27FC236}">
                <a16:creationId xmlns:a16="http://schemas.microsoft.com/office/drawing/2014/main" id="{7B84E97A-FD27-CE4F-8997-682015B08941}"/>
              </a:ext>
            </a:extLst>
          </p:cNvPr>
          <p:cNvSpPr>
            <a:spLocks noGrp="1"/>
          </p:cNvSpPr>
          <p:nvPr>
            <p:ph type="title"/>
          </p:nvPr>
        </p:nvSpPr>
        <p:spPr>
          <a:xfrm>
            <a:off x="1143000" y="1676400"/>
            <a:ext cx="3810000" cy="3505200"/>
          </a:xfrm>
        </p:spPr>
        <p:txBody>
          <a:bodyPr anchor="t">
            <a:normAutofit/>
          </a:bodyPr>
          <a:lstStyle/>
          <a:p>
            <a:r>
              <a:rPr lang="de-DE" altLang="de-DE" sz="2800">
                <a:latin typeface="TimesNewRomanPSMT"/>
              </a:rPr>
              <a:t>Rassistischer Sprache und Verleugnungsstrategien</a:t>
            </a:r>
            <a:br>
              <a:rPr lang="de-DE" altLang="de-DE" sz="2800"/>
            </a:br>
            <a:endParaRPr lang="de-DE" sz="2800"/>
          </a:p>
        </p:txBody>
      </p:sp>
      <p:sp>
        <p:nvSpPr>
          <p:cNvPr id="3" name="Inhaltsplatzhalter 2">
            <a:extLst>
              <a:ext uri="{FF2B5EF4-FFF2-40B4-BE49-F238E27FC236}">
                <a16:creationId xmlns:a16="http://schemas.microsoft.com/office/drawing/2014/main" id="{163E043B-FAD6-D541-958B-27DFED8F0A44}"/>
              </a:ext>
            </a:extLst>
          </p:cNvPr>
          <p:cNvSpPr>
            <a:spLocks noGrp="1"/>
          </p:cNvSpPr>
          <p:nvPr>
            <p:ph idx="1"/>
          </p:nvPr>
        </p:nvSpPr>
        <p:spPr>
          <a:xfrm>
            <a:off x="4588933" y="990600"/>
            <a:ext cx="7145867" cy="4876800"/>
          </a:xfrm>
        </p:spPr>
        <p:txBody>
          <a:bodyPr>
            <a:noAutofit/>
          </a:bodyPr>
          <a:lstStyle/>
          <a:p>
            <a:pPr marL="0" marR="0" lvl="0" indent="0" defTabSz="914400" rtl="0" eaLnBrk="0" fontAlgn="base" latinLnBrk="0" hangingPunct="0">
              <a:spcBef>
                <a:spcPct val="0"/>
              </a:spcBef>
              <a:spcAft>
                <a:spcPts val="600"/>
              </a:spcAft>
              <a:buClrTx/>
              <a:buSzTx/>
              <a:buFontTx/>
              <a:buNone/>
              <a:tabLst/>
            </a:pPr>
            <a:r>
              <a:rPr lang="de-DE" altLang="de-DE" sz="1800" dirty="0">
                <a:solidFill>
                  <a:schemeClr val="tx1">
                    <a:alpha val="55000"/>
                  </a:schemeClr>
                </a:solidFill>
                <a:latin typeface="TimesNewRomanPSMT"/>
              </a:rPr>
              <a:t>Häufig versuchen Menschen Rassismus zu verleugnen oder zu verharmlosen, indem sie sagen:</a:t>
            </a:r>
            <a:endParaRPr kumimoji="0" lang="de-DE" altLang="de-DE" sz="1800" b="0" i="0" u="none" strike="noStrike" cap="none" normalizeH="0" baseline="0" dirty="0">
              <a:ln>
                <a:noFill/>
              </a:ln>
              <a:solidFill>
                <a:schemeClr val="tx1">
                  <a:alpha val="55000"/>
                </a:schemeClr>
              </a:solidFill>
              <a:effectLst/>
            </a:endParaRPr>
          </a:p>
          <a:p>
            <a:pPr marR="0" lvl="0" defTabSz="914400" rtl="0" eaLnBrk="0" fontAlgn="base" latinLnBrk="0" hangingPunct="0">
              <a:spcBef>
                <a:spcPct val="0"/>
              </a:spcBef>
              <a:spcAft>
                <a:spcPts val="600"/>
              </a:spcAft>
              <a:buClrTx/>
              <a:buSzTx/>
              <a:buFontTx/>
              <a:buChar char="-"/>
              <a:tabLst/>
            </a:pPr>
            <a:r>
              <a:rPr lang="de-DE" altLang="de-DE" sz="1800" i="1" dirty="0">
                <a:solidFill>
                  <a:schemeClr val="tx1">
                    <a:alpha val="55000"/>
                  </a:schemeClr>
                </a:solidFill>
                <a:latin typeface="TimesNewRomanPS"/>
              </a:rPr>
              <a:t>A</a:t>
            </a:r>
            <a:r>
              <a:rPr kumimoji="0" lang="de-DE" altLang="de-DE" sz="1800" b="0" i="1" u="none" strike="noStrike" cap="none" normalizeH="0" baseline="0" dirty="0">
                <a:ln>
                  <a:noFill/>
                </a:ln>
                <a:solidFill>
                  <a:schemeClr val="tx1">
                    <a:alpha val="55000"/>
                  </a:schemeClr>
                </a:solidFill>
                <a:effectLst/>
                <a:latin typeface="TimesNewRomanPS"/>
              </a:rPr>
              <a:t>ch, das habe ich doch nicht so gemeint</a:t>
            </a:r>
          </a:p>
          <a:p>
            <a:pPr marR="0" lvl="0" defTabSz="914400" rtl="0" eaLnBrk="0" fontAlgn="base" latinLnBrk="0" hangingPunct="0">
              <a:spcBef>
                <a:spcPct val="0"/>
              </a:spcBef>
              <a:spcAft>
                <a:spcPts val="600"/>
              </a:spcAft>
              <a:buClrTx/>
              <a:buSzTx/>
              <a:buFontTx/>
              <a:buChar char="-"/>
              <a:tabLst/>
            </a:pPr>
            <a:r>
              <a:rPr lang="de-DE" altLang="de-DE" sz="1800" i="1" dirty="0">
                <a:solidFill>
                  <a:schemeClr val="tx1">
                    <a:alpha val="55000"/>
                  </a:schemeClr>
                </a:solidFill>
                <a:latin typeface="TimesNewRomanPS"/>
              </a:rPr>
              <a:t>D</a:t>
            </a:r>
            <a:r>
              <a:rPr kumimoji="0" lang="de-DE" altLang="de-DE" sz="1800" b="0" i="1" u="none" strike="noStrike" cap="none" normalizeH="0" baseline="0" dirty="0">
                <a:ln>
                  <a:noFill/>
                </a:ln>
                <a:solidFill>
                  <a:schemeClr val="tx1">
                    <a:alpha val="55000"/>
                  </a:schemeClr>
                </a:solidFill>
                <a:effectLst/>
                <a:latin typeface="TimesNewRomanPS"/>
              </a:rPr>
              <a:t>as ist jetzt aber </a:t>
            </a:r>
            <a:r>
              <a:rPr kumimoji="0" lang="de-DE" altLang="de-DE" sz="1800" b="0" i="1" u="none" strike="noStrike" cap="none" normalizeH="0" baseline="0" dirty="0" err="1">
                <a:ln>
                  <a:noFill/>
                </a:ln>
                <a:solidFill>
                  <a:schemeClr val="tx1">
                    <a:alpha val="55000"/>
                  </a:schemeClr>
                </a:solidFill>
                <a:effectLst/>
                <a:latin typeface="TimesNewRomanPS"/>
              </a:rPr>
              <a:t>übertrieben</a:t>
            </a:r>
            <a:endParaRPr lang="de-DE" altLang="de-DE" sz="1800" i="1" dirty="0">
              <a:solidFill>
                <a:schemeClr val="tx1">
                  <a:alpha val="55000"/>
                </a:schemeClr>
              </a:solidFill>
              <a:latin typeface="TimesNewRomanPS"/>
            </a:endParaRPr>
          </a:p>
          <a:p>
            <a:pPr marR="0" lvl="0" defTabSz="914400" rtl="0" eaLnBrk="0" fontAlgn="base" latinLnBrk="0" hangingPunct="0">
              <a:spcBef>
                <a:spcPct val="0"/>
              </a:spcBef>
              <a:spcAft>
                <a:spcPts val="600"/>
              </a:spcAft>
              <a:buClrTx/>
              <a:buSzTx/>
              <a:buFontTx/>
              <a:buChar char="-"/>
              <a:tabLst/>
            </a:pPr>
            <a:r>
              <a:rPr kumimoji="0" lang="de-DE" altLang="de-DE" sz="1800" b="0" i="1" u="none" strike="noStrike" cap="none" normalizeH="0" baseline="0" dirty="0">
                <a:ln>
                  <a:noFill/>
                </a:ln>
                <a:solidFill>
                  <a:schemeClr val="tx1">
                    <a:alpha val="55000"/>
                  </a:schemeClr>
                </a:solidFill>
                <a:effectLst/>
                <a:latin typeface="TimesNewRomanPS"/>
              </a:rPr>
              <a:t>andere sagen das doch auch so </a:t>
            </a:r>
            <a:endParaRPr lang="de-DE" altLang="de-DE" sz="1800" dirty="0">
              <a:solidFill>
                <a:schemeClr val="tx1">
                  <a:alpha val="55000"/>
                </a:schemeClr>
              </a:solidFill>
            </a:endParaRPr>
          </a:p>
          <a:p>
            <a:pPr marR="0" lvl="0" defTabSz="914400" rtl="0" eaLnBrk="0" fontAlgn="base" latinLnBrk="0" hangingPunct="0">
              <a:spcBef>
                <a:spcPct val="0"/>
              </a:spcBef>
              <a:spcAft>
                <a:spcPts val="600"/>
              </a:spcAft>
              <a:buClrTx/>
              <a:buSzTx/>
              <a:buFontTx/>
              <a:buChar char="-"/>
              <a:tabLst/>
            </a:pPr>
            <a:r>
              <a:rPr kumimoji="0" lang="de-DE" altLang="de-DE" sz="1800" b="0" i="1" u="none" strike="noStrike" cap="none" normalizeH="0" baseline="0" dirty="0">
                <a:ln>
                  <a:noFill/>
                </a:ln>
                <a:solidFill>
                  <a:schemeClr val="tx1">
                    <a:alpha val="55000"/>
                  </a:schemeClr>
                </a:solidFill>
                <a:effectLst/>
                <a:latin typeface="TimesNewRomanPS"/>
              </a:rPr>
              <a:t>Ich kann gar nicht rassistisch sein, ich habe doch eine afrikanische Freundin </a:t>
            </a:r>
          </a:p>
          <a:p>
            <a:pPr marL="0" marR="0" lvl="0" indent="0" defTabSz="914400" rtl="0" eaLnBrk="0" fontAlgn="base" latinLnBrk="0" hangingPunct="0">
              <a:spcBef>
                <a:spcPct val="0"/>
              </a:spcBef>
              <a:spcAft>
                <a:spcPts val="600"/>
              </a:spcAft>
              <a:buClrTx/>
              <a:buSzTx/>
              <a:buNone/>
              <a:tabLst/>
            </a:pPr>
            <a:r>
              <a:rPr lang="de-DE" altLang="de-DE" sz="1800" i="1" dirty="0">
                <a:solidFill>
                  <a:schemeClr val="tx1">
                    <a:alpha val="55000"/>
                  </a:schemeClr>
                </a:solidFill>
                <a:latin typeface="TimesNewRomanPS"/>
              </a:rPr>
              <a:t>… </a:t>
            </a:r>
          </a:p>
          <a:p>
            <a:pPr marL="0" marR="0" lvl="0" indent="0" defTabSz="914400" rtl="0" eaLnBrk="0" fontAlgn="base" latinLnBrk="0" hangingPunct="0">
              <a:spcBef>
                <a:spcPct val="0"/>
              </a:spcBef>
              <a:spcAft>
                <a:spcPts val="600"/>
              </a:spcAft>
              <a:buClrTx/>
              <a:buSzTx/>
              <a:buNone/>
              <a:tabLst/>
            </a:pPr>
            <a:endParaRPr kumimoji="0" lang="de-DE" altLang="de-DE" sz="1800" b="0" i="0" u="none" strike="noStrike" cap="none" normalizeH="0" baseline="0" dirty="0">
              <a:ln>
                <a:noFill/>
              </a:ln>
              <a:solidFill>
                <a:schemeClr val="tx1">
                  <a:alpha val="55000"/>
                </a:schemeClr>
              </a:solidFill>
              <a:effectLst/>
            </a:endParaRPr>
          </a:p>
          <a:p>
            <a:pPr marL="0" marR="0" lvl="0" indent="0" defTabSz="914400" rtl="0" eaLnBrk="0" fontAlgn="base" latinLnBrk="0" hangingPunct="0">
              <a:spcBef>
                <a:spcPct val="0"/>
              </a:spcBef>
              <a:spcAft>
                <a:spcPts val="600"/>
              </a:spcAft>
              <a:buClrTx/>
              <a:buSzTx/>
              <a:buFontTx/>
              <a:buNone/>
              <a:tabLst/>
            </a:pPr>
            <a:r>
              <a:rPr kumimoji="0" lang="de-DE" altLang="de-DE" sz="1800" b="0" i="1" u="none" strike="noStrike" cap="none" normalizeH="0" baseline="0" dirty="0">
                <a:ln>
                  <a:noFill/>
                </a:ln>
                <a:solidFill>
                  <a:schemeClr val="tx1">
                    <a:alpha val="55000"/>
                  </a:schemeClr>
                </a:solidFill>
                <a:effectLst/>
                <a:latin typeface="TimesNewRomanPS"/>
              </a:rPr>
              <a:t>Widerstand gegen Rassismus setzt da ein, wo er erkannt, benannt und herausgefordert wird. Wichtig ist es, das eigene Handeln und die </a:t>
            </a:r>
            <a:r>
              <a:rPr lang="de-DE" altLang="de-DE" sz="1800" i="1" dirty="0">
                <a:solidFill>
                  <a:schemeClr val="tx1">
                    <a:alpha val="55000"/>
                  </a:schemeClr>
                </a:solidFill>
                <a:latin typeface="TimesNewRomanPS"/>
              </a:rPr>
              <a:t>eigene Sprache zu hinterfragen. Worte sind viel mächtiger, als wir es uns manchmal vorstellen und hinterlassen unsichtbare Wunden.</a:t>
            </a:r>
          </a:p>
          <a:p>
            <a:pPr marL="0" marR="0" lvl="0" indent="0" defTabSz="914400" rtl="0" eaLnBrk="0" fontAlgn="base" latinLnBrk="0" hangingPunct="0">
              <a:spcBef>
                <a:spcPct val="0"/>
              </a:spcBef>
              <a:spcAft>
                <a:spcPts val="600"/>
              </a:spcAft>
              <a:buClrTx/>
              <a:buSzTx/>
              <a:buFontTx/>
              <a:buNone/>
              <a:tabLst/>
            </a:pPr>
            <a:r>
              <a:rPr kumimoji="0" lang="de-DE" altLang="de-DE" sz="1800" b="0" i="1" u="none" strike="noStrike" cap="none" normalizeH="0" baseline="0" dirty="0">
                <a:ln>
                  <a:noFill/>
                </a:ln>
                <a:solidFill>
                  <a:schemeClr val="tx1">
                    <a:alpha val="55000"/>
                  </a:schemeClr>
                </a:solidFill>
                <a:effectLst/>
                <a:latin typeface="TimesNewRomanPS"/>
              </a:rPr>
              <a:t>Daher </a:t>
            </a:r>
            <a:r>
              <a:rPr lang="de-DE" altLang="de-DE" sz="1800" b="1" i="1" dirty="0">
                <a:solidFill>
                  <a:schemeClr val="tx1">
                    <a:alpha val="55000"/>
                  </a:schemeClr>
                </a:solidFill>
                <a:latin typeface="TimesNewRomanPS"/>
              </a:rPr>
              <a:t>müssen </a:t>
            </a:r>
            <a:r>
              <a:rPr lang="de-DE" altLang="de-DE" sz="1800" i="1" dirty="0">
                <a:solidFill>
                  <a:schemeClr val="tx1">
                    <a:alpha val="55000"/>
                  </a:schemeClr>
                </a:solidFill>
                <a:latin typeface="TimesNewRomanPS"/>
              </a:rPr>
              <a:t>wir über Sprache nachdenken!</a:t>
            </a:r>
            <a:r>
              <a:rPr kumimoji="0" lang="de-DE" altLang="de-DE" sz="1800" b="0" i="0" u="none" strike="noStrike" cap="none" normalizeH="0" baseline="0" dirty="0">
                <a:ln>
                  <a:noFill/>
                </a:ln>
                <a:solidFill>
                  <a:schemeClr val="tx1">
                    <a:alpha val="55000"/>
                  </a:schemeClr>
                </a:solidFill>
                <a:effectLst/>
                <a:latin typeface="Arial" panose="020B0604020202020204" pitchFamily="34" charset="0"/>
              </a:rPr>
              <a:t>     </a:t>
            </a:r>
          </a:p>
        </p:txBody>
      </p:sp>
      <p:pic>
        <p:nvPicPr>
          <p:cNvPr id="1026" name="Picture 2" descr="page15image61200576">
            <a:extLst>
              <a:ext uri="{FF2B5EF4-FFF2-40B4-BE49-F238E27FC236}">
                <a16:creationId xmlns:a16="http://schemas.microsoft.com/office/drawing/2014/main" id="{CDAAE7AE-E616-6A4C-A07B-B0A3EC1C5B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18166" y="538956"/>
            <a:ext cx="522767" cy="74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811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72411438-92A5-42B0-9C54-EA4FB32AC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useBgFill="1">
        <p:nvSpPr>
          <p:cNvPr id="23" name="Rectangle 22">
            <a:extLst>
              <a:ext uri="{FF2B5EF4-FFF2-40B4-BE49-F238E27FC236}">
                <a16:creationId xmlns:a16="http://schemas.microsoft.com/office/drawing/2014/main" id="{5FCC6E86-7C37-4FD2-AF0B-C9BDDBC2B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nhaltsplatzhalter 3" descr="Ein Bild, das Boden, drinnen, Sport, Sportwettkampf enthält.&#10;&#10;Automatisch generierte Beschreibung">
            <a:extLst>
              <a:ext uri="{FF2B5EF4-FFF2-40B4-BE49-F238E27FC236}">
                <a16:creationId xmlns:a16="http://schemas.microsoft.com/office/drawing/2014/main" id="{D60BCB32-6CEF-4249-B6E6-71E21A436E76}"/>
              </a:ext>
            </a:extLst>
          </p:cNvPr>
          <p:cNvPicPr>
            <a:picLocks noGrp="1" noChangeAspect="1"/>
          </p:cNvPicPr>
          <p:nvPr>
            <p:ph idx="1"/>
          </p:nvPr>
        </p:nvPicPr>
        <p:blipFill rotWithShape="1">
          <a:blip r:embed="rId2"/>
          <a:srcRect t="10488" b="5242"/>
          <a:stretch/>
        </p:blipFill>
        <p:spPr>
          <a:xfrm>
            <a:off x="-1" y="1"/>
            <a:ext cx="12191998" cy="6857999"/>
          </a:xfrm>
          <a:prstGeom prst="rect">
            <a:avLst/>
          </a:prstGeom>
        </p:spPr>
      </p:pic>
      <p:sp>
        <p:nvSpPr>
          <p:cNvPr id="25" name="Freeform 6">
            <a:extLst>
              <a:ext uri="{FF2B5EF4-FFF2-40B4-BE49-F238E27FC236}">
                <a16:creationId xmlns:a16="http://schemas.microsoft.com/office/drawing/2014/main" id="{38C2FC07-A260-43C5-ABA2-A9DD5D5A83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Tree>
    <p:extLst>
      <p:ext uri="{BB962C8B-B14F-4D97-AF65-F5344CB8AC3E}">
        <p14:creationId xmlns:p14="http://schemas.microsoft.com/office/powerpoint/2010/main" val="843691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6B8ABA-C5DE-8EB6-F7A7-0E5793B88E7D}"/>
              </a:ext>
            </a:extLst>
          </p:cNvPr>
          <p:cNvSpPr>
            <a:spLocks noGrp="1"/>
          </p:cNvSpPr>
          <p:nvPr>
            <p:ph type="title"/>
          </p:nvPr>
        </p:nvSpPr>
        <p:spPr>
          <a:xfrm>
            <a:off x="838200" y="197486"/>
            <a:ext cx="10515600" cy="315912"/>
          </a:xfrm>
        </p:spPr>
        <p:txBody>
          <a:bodyPr>
            <a:normAutofit fontScale="90000"/>
          </a:bodyPr>
          <a:lstStyle/>
          <a:p>
            <a:r>
              <a:rPr lang="de-DE" dirty="0"/>
              <a:t>Rollenspiel (Diese Folie wurde nicht aufgezeigt) </a:t>
            </a:r>
          </a:p>
        </p:txBody>
      </p:sp>
      <p:sp>
        <p:nvSpPr>
          <p:cNvPr id="3" name="Inhaltsplatzhalter 2">
            <a:extLst>
              <a:ext uri="{FF2B5EF4-FFF2-40B4-BE49-F238E27FC236}">
                <a16:creationId xmlns:a16="http://schemas.microsoft.com/office/drawing/2014/main" id="{71F61CB7-B1BC-E5B2-A029-CC1FDBE98455}"/>
              </a:ext>
            </a:extLst>
          </p:cNvPr>
          <p:cNvSpPr>
            <a:spLocks noGrp="1"/>
          </p:cNvSpPr>
          <p:nvPr>
            <p:ph idx="1"/>
          </p:nvPr>
        </p:nvSpPr>
        <p:spPr>
          <a:xfrm>
            <a:off x="0" y="635318"/>
            <a:ext cx="12192000" cy="6025196"/>
          </a:xfrm>
        </p:spPr>
        <p:txBody>
          <a:bodyPr>
            <a:noAutofit/>
          </a:bodyPr>
          <a:lstStyle/>
          <a:p>
            <a:pPr marL="0" indent="0">
              <a:buNone/>
            </a:pPr>
            <a:r>
              <a:rPr lang="de-DE" sz="1900" dirty="0"/>
              <a:t>Bei diesem Fall handelt es sich um eine persönliche </a:t>
            </a:r>
            <a:r>
              <a:rPr lang="de-DE" sz="1900" dirty="0" err="1"/>
              <a:t>Rassismuserfahrung</a:t>
            </a:r>
            <a:r>
              <a:rPr lang="de-DE" sz="1900" dirty="0"/>
              <a:t> der Lehrkraft, die als Rollenspiel dargestellt wurde. Im Anschluss wurde an das Publikum die Frage gestellt, inwiefern im Fallbeispiel falsch gehandelt wurde.</a:t>
            </a:r>
          </a:p>
          <a:p>
            <a:pPr marL="0" indent="0">
              <a:buNone/>
            </a:pPr>
            <a:r>
              <a:rPr lang="de-DE" sz="1900" dirty="0"/>
              <a:t>Fallbeispiel:</a:t>
            </a:r>
          </a:p>
          <a:p>
            <a:pPr marL="0" indent="0">
              <a:buNone/>
            </a:pPr>
            <a:r>
              <a:rPr lang="de-DE" sz="1900" dirty="0"/>
              <a:t>Es war Mittwoch. Mittwoch ist mein Lieblingsschultag, da wir Sportunterricht haben. Sport macht mir am meisten Spaß. Da haben wir die Möglichkeit, gemeinsam zu spielen und uns auszutoben.  Seitdem ich in der zweiten Klasse bin, fühle ich mich in meiner Klasse viel wohler. Ich konnte Freundschaften knüpfen, habe eine beste Freundin gefunden. </a:t>
            </a:r>
          </a:p>
          <a:p>
            <a:pPr marL="0" indent="0">
              <a:buNone/>
            </a:pPr>
            <a:r>
              <a:rPr lang="de-DE" sz="1900" dirty="0"/>
              <a:t>Nun aber zurück zum eigentlichen Ereignis. Nachdem wir uns in der Umkleidekabine umgezogen haben, sind wir in die Sporthalle gelaufen. Unsere Sportlehrerin Frau Becker forderte uns auf, auf einer Linie zu stehen und uns gegenseitig an der Hand zu halten. Wir kamen alle der Forderung nach. Wir sollten wieder ein Spiel spielen. Ich freute mich sehr, da das Spielen mit meinen Klassenkameraden mir unglaublich viel Spaß machte. Frau Becker sagte, dass wir uns nun alle an der Hand halten sollen. Links von mir stand meine beste Freundin Svenja, die sofort nach meiner Hand griff. Ich reichte meine Hand an die Person, die rechts von mir stand. Erst als sie nicht ergriffen wurde, blickte ich auf zu der Person. Es war Thomas, der mich angeekelt anschaute und seine Hand wegzog. Ich hielt ihm erneut meine Hand hin und er verzog eine Miene. </a:t>
            </a:r>
            <a:r>
              <a:rPr lang="de-DE" sz="1900" b="1" dirty="0"/>
              <a:t>„Ich möchte nicht die Hand einer Ausländerin halten“</a:t>
            </a:r>
            <a:r>
              <a:rPr lang="de-DE" sz="1900" dirty="0"/>
              <a:t>, rief er laut durch die Halle. Ich stand wie versteinert da und musste schlucken. Es herrschte eine lange Stille, die die Situation noch viel unangenehmer machte. Die Blicke waren nun auf uns gerichtet und ich spürte, dass ich rot wurde. Ich hoffte auf Hilfe, auf jemanden, der mich aus dieser peinlichen Situation erlöste. Und da kam sie: Frau Becker, die das alles kommentarlos beobachtete, sprach nun zu mir: </a:t>
            </a:r>
            <a:r>
              <a:rPr lang="de-DE" sz="1900" b="1" dirty="0"/>
              <a:t>„Selda. Stell dich bitte an das Ende der Linie!“</a:t>
            </a:r>
            <a:r>
              <a:rPr lang="de-DE" sz="1900" dirty="0"/>
              <a:t>. Ich stellte mich um und wurde von zwei Freundinnen empfangen, die sofort nach meiner Hand griffen. Ich schaute den ganzen Tag auf den Boden. Noch nie habe ich mich so unwohl gefühlt wie in dem Moment. Ich wusste auch gar nicht, dass ich Ausländerin bin. Ich dachte, ich wäre normal. Einfach normal, wie alle anderen. Ich fühlte mich schuldig. </a:t>
            </a:r>
          </a:p>
        </p:txBody>
      </p:sp>
    </p:spTree>
    <p:extLst>
      <p:ext uri="{BB962C8B-B14F-4D97-AF65-F5344CB8AC3E}">
        <p14:creationId xmlns:p14="http://schemas.microsoft.com/office/powerpoint/2010/main" val="3613705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43705D2-E9AD-0247-B605-FFF62572E4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21" r="8852"/>
          <a:stretch/>
        </p:blipFill>
        <p:spPr bwMode="auto">
          <a:xfrm>
            <a:off x="20" y="1"/>
            <a:ext cx="475273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6345865" y="2018324"/>
            <a:ext cx="4253022" cy="2471490"/>
          </a:xfrm>
        </p:spPr>
        <p:txBody>
          <a:bodyPr anchor="b">
            <a:noAutofit/>
          </a:bodyPr>
          <a:lstStyle/>
          <a:p>
            <a:r>
              <a:rPr lang="de-DE" sz="4800" b="1" dirty="0">
                <a:solidFill>
                  <a:schemeClr val="tx1"/>
                </a:solidFill>
              </a:rPr>
              <a:t>Was können wir aktiv gegen Rassismus tun?</a:t>
            </a:r>
          </a:p>
        </p:txBody>
      </p:sp>
      <p:sp>
        <p:nvSpPr>
          <p:cNvPr id="6" name="Untertitel 2">
            <a:extLst>
              <a:ext uri="{FF2B5EF4-FFF2-40B4-BE49-F238E27FC236}">
                <a16:creationId xmlns:a16="http://schemas.microsoft.com/office/drawing/2014/main" id="{55E28EA0-FDD0-134F-837D-E10912A21F06}"/>
              </a:ext>
            </a:extLst>
          </p:cNvPr>
          <p:cNvSpPr txBox="1">
            <a:spLocks/>
          </p:cNvSpPr>
          <p:nvPr/>
        </p:nvSpPr>
        <p:spPr>
          <a:xfrm>
            <a:off x="10280265" y="5824644"/>
            <a:ext cx="1775791" cy="3498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solidFill>
                  <a:srgbClr val="595959"/>
                </a:solidFill>
                <a:latin typeface="Abadi MT Condensed Light" panose="020B0306030101010103" pitchFamily="34" charset="77"/>
              </a:rPr>
              <a:t>#saytheirnames</a:t>
            </a:r>
          </a:p>
        </p:txBody>
      </p:sp>
    </p:spTree>
    <p:extLst>
      <p:ext uri="{BB962C8B-B14F-4D97-AF65-F5344CB8AC3E}">
        <p14:creationId xmlns:p14="http://schemas.microsoft.com/office/powerpoint/2010/main" val="3917659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95372" y="-529945"/>
            <a:ext cx="9576262" cy="2346229"/>
          </a:xfrm>
        </p:spPr>
        <p:txBody>
          <a:bodyPr vert="horz" lIns="91440" tIns="45720" rIns="91440" bIns="45720" rtlCol="0" anchor="b">
            <a:normAutofit/>
          </a:bodyPr>
          <a:lstStyle/>
          <a:p>
            <a:pPr algn="ctr"/>
            <a:r>
              <a:rPr lang="en-US" sz="3200" kern="1200" dirty="0">
                <a:solidFill>
                  <a:srgbClr val="595959"/>
                </a:solidFill>
                <a:latin typeface="+mj-lt"/>
                <a:ea typeface="+mj-ea"/>
                <a:cs typeface="+mj-cs"/>
              </a:rPr>
              <a:t>Umfrage </a:t>
            </a:r>
            <a:r>
              <a:rPr lang="en-US" sz="3200" dirty="0">
                <a:solidFill>
                  <a:srgbClr val="595959"/>
                </a:solidFill>
              </a:rPr>
              <a:t>| 🔎</a:t>
            </a:r>
            <a:endParaRPr lang="en-US" sz="3200" kern="1200" dirty="0">
              <a:solidFill>
                <a:srgbClr val="595959"/>
              </a:solidFill>
              <a:latin typeface="+mj-lt"/>
              <a:ea typeface="+mj-ea"/>
              <a:cs typeface="+mj-cs"/>
            </a:endParaRPr>
          </a:p>
        </p:txBody>
      </p:sp>
      <p:sp>
        <p:nvSpPr>
          <p:cNvPr id="3" name="Inhaltsplatzhalter 2"/>
          <p:cNvSpPr>
            <a:spLocks noGrp="1"/>
          </p:cNvSpPr>
          <p:nvPr>
            <p:ph idx="1"/>
          </p:nvPr>
        </p:nvSpPr>
        <p:spPr>
          <a:xfrm>
            <a:off x="4900205" y="2750294"/>
            <a:ext cx="4561369" cy="2047968"/>
          </a:xfrm>
        </p:spPr>
        <p:txBody>
          <a:bodyPr vert="horz" lIns="91440" tIns="45720" rIns="91440" bIns="45720" rtlCol="0" anchor="t">
            <a:normAutofit/>
          </a:bodyPr>
          <a:lstStyle/>
          <a:p>
            <a:pPr marL="0" indent="0" algn="ctr">
              <a:buNone/>
            </a:pPr>
            <a:r>
              <a:rPr lang="en-US" sz="1800" kern="1200" dirty="0">
                <a:solidFill>
                  <a:srgbClr val="595959"/>
                </a:solidFill>
                <a:latin typeface="+mn-lt"/>
                <a:ea typeface="+mn-ea"/>
                <a:cs typeface="+mn-cs"/>
              </a:rPr>
              <a:t>Menti </a:t>
            </a:r>
            <a:r>
              <a:rPr lang="en-US" sz="1800" dirty="0">
                <a:solidFill>
                  <a:srgbClr val="595959"/>
                </a:solidFill>
              </a:rPr>
              <a:t>C</a:t>
            </a:r>
            <a:r>
              <a:rPr lang="en-US" sz="1800" kern="1200" dirty="0">
                <a:solidFill>
                  <a:srgbClr val="595959"/>
                </a:solidFill>
                <a:latin typeface="+mn-lt"/>
                <a:ea typeface="+mn-ea"/>
                <a:cs typeface="+mn-cs"/>
              </a:rPr>
              <a:t>ode eingeben:</a:t>
            </a:r>
          </a:p>
          <a:p>
            <a:pPr marL="0" indent="0" algn="ctr">
              <a:buNone/>
            </a:pPr>
            <a:r>
              <a:rPr lang="en-US" sz="4000" dirty="0">
                <a:solidFill>
                  <a:srgbClr val="595959"/>
                </a:solidFill>
              </a:rPr>
              <a:t>9167 5765</a:t>
            </a:r>
            <a:endParaRPr lang="en-US" sz="4000" kern="1200" dirty="0">
              <a:solidFill>
                <a:srgbClr val="595959"/>
              </a:solidFill>
              <a:latin typeface="+mn-lt"/>
              <a:ea typeface="+mn-ea"/>
              <a:cs typeface="+mn-cs"/>
            </a:endParaRPr>
          </a:p>
        </p:txBody>
      </p:sp>
      <p:pic>
        <p:nvPicPr>
          <p:cNvPr id="2052" name="Picture 4" descr="Umfrage IGK">
            <a:extLst>
              <a:ext uri="{FF2B5EF4-FFF2-40B4-BE49-F238E27FC236}">
                <a16:creationId xmlns:a16="http://schemas.microsoft.com/office/drawing/2014/main" id="{824A50FB-60F3-0F44-AAC3-99F232120E5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46908" y="3585885"/>
            <a:ext cx="2367009" cy="2367009"/>
          </a:xfrm>
          <a:prstGeom prst="rect">
            <a:avLst/>
          </a:prstGeom>
          <a:noFill/>
          <a:extLst>
            <a:ext uri="{909E8E84-426E-40DD-AFC4-6F175D3DCCD1}">
              <a14:hiddenFill xmlns:a14="http://schemas.microsoft.com/office/drawing/2010/main">
                <a:solidFill>
                  <a:srgbClr val="FFFFFF"/>
                </a:solidFill>
              </a14:hiddenFill>
            </a:ext>
          </a:extLst>
        </p:spPr>
      </p:pic>
      <p:sp>
        <p:nvSpPr>
          <p:cNvPr id="8" name="Untertitel 2">
            <a:extLst>
              <a:ext uri="{FF2B5EF4-FFF2-40B4-BE49-F238E27FC236}">
                <a16:creationId xmlns:a16="http://schemas.microsoft.com/office/drawing/2014/main" id="{00086717-AF94-9244-8258-BAE46393527F}"/>
              </a:ext>
            </a:extLst>
          </p:cNvPr>
          <p:cNvSpPr txBox="1">
            <a:spLocks/>
          </p:cNvSpPr>
          <p:nvPr/>
        </p:nvSpPr>
        <p:spPr>
          <a:xfrm>
            <a:off x="10280265" y="5824644"/>
            <a:ext cx="1775791" cy="3498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solidFill>
                  <a:srgbClr val="595959"/>
                </a:solidFill>
                <a:latin typeface="Abadi MT Condensed Light" panose="020B0306030101010103" pitchFamily="34" charset="77"/>
              </a:rPr>
              <a:t>#saytheirnames</a:t>
            </a:r>
          </a:p>
        </p:txBody>
      </p:sp>
      <p:sp>
        <p:nvSpPr>
          <p:cNvPr id="5" name="Textfeld 4">
            <a:extLst>
              <a:ext uri="{FF2B5EF4-FFF2-40B4-BE49-F238E27FC236}">
                <a16:creationId xmlns:a16="http://schemas.microsoft.com/office/drawing/2014/main" id="{51736FE1-3805-5B4B-AEA2-AC4F550128F5}"/>
              </a:ext>
            </a:extLst>
          </p:cNvPr>
          <p:cNvSpPr txBox="1"/>
          <p:nvPr/>
        </p:nvSpPr>
        <p:spPr>
          <a:xfrm>
            <a:off x="6293707" y="3927423"/>
            <a:ext cx="1306768" cy="369332"/>
          </a:xfrm>
          <a:prstGeom prst="rect">
            <a:avLst/>
          </a:prstGeom>
          <a:noFill/>
        </p:spPr>
        <p:txBody>
          <a:bodyPr wrap="none" rtlCol="0">
            <a:spAutoFit/>
          </a:bodyPr>
          <a:lstStyle/>
          <a:p>
            <a:r>
              <a:rPr lang="de-DE" dirty="0" err="1"/>
              <a:t>Menti.com</a:t>
            </a:r>
            <a:endParaRPr lang="de-DE" dirty="0"/>
          </a:p>
        </p:txBody>
      </p:sp>
      <p:sp>
        <p:nvSpPr>
          <p:cNvPr id="6" name="Textfeld 5">
            <a:extLst>
              <a:ext uri="{FF2B5EF4-FFF2-40B4-BE49-F238E27FC236}">
                <a16:creationId xmlns:a16="http://schemas.microsoft.com/office/drawing/2014/main" id="{24F8E7FC-4E63-2C15-BB75-7BAC7B3053AE}"/>
              </a:ext>
            </a:extLst>
          </p:cNvPr>
          <p:cNvSpPr txBox="1"/>
          <p:nvPr/>
        </p:nvSpPr>
        <p:spPr>
          <a:xfrm>
            <a:off x="4025211" y="702903"/>
            <a:ext cx="6979603" cy="369332"/>
          </a:xfrm>
          <a:prstGeom prst="rect">
            <a:avLst/>
          </a:prstGeom>
          <a:noFill/>
        </p:spPr>
        <p:txBody>
          <a:bodyPr wrap="none" rtlCol="0">
            <a:spAutoFit/>
          </a:bodyPr>
          <a:lstStyle/>
          <a:p>
            <a:r>
              <a:rPr lang="de-DE" dirty="0"/>
              <a:t>Nachtrag: Hier wurde nach eigenen Lösungsvorschlägen gefragt</a:t>
            </a:r>
          </a:p>
        </p:txBody>
      </p:sp>
    </p:spTree>
    <p:extLst>
      <p:ext uri="{BB962C8B-B14F-4D97-AF65-F5344CB8AC3E}">
        <p14:creationId xmlns:p14="http://schemas.microsoft.com/office/powerpoint/2010/main" val="4263832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4349F444-9DCB-6E47-93F9-873C739FC2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074" r="-1" b="-1"/>
          <a:stretch/>
        </p:blipFill>
        <p:spPr bwMode="auto">
          <a:xfrm>
            <a:off x="20" y="10"/>
            <a:ext cx="540989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6709920" y="713620"/>
            <a:ext cx="4292860" cy="1085200"/>
          </a:xfrm>
        </p:spPr>
        <p:txBody>
          <a:bodyPr anchor="b">
            <a:normAutofit/>
          </a:bodyPr>
          <a:lstStyle/>
          <a:p>
            <a:pPr algn="ctr"/>
            <a:r>
              <a:rPr lang="de-DE" sz="2700" dirty="0">
                <a:solidFill>
                  <a:schemeClr val="tx1">
                    <a:lumMod val="65000"/>
                    <a:lumOff val="35000"/>
                  </a:schemeClr>
                </a:solidFill>
              </a:rPr>
              <a:t>Strategien und Lösungsvorschläge</a:t>
            </a:r>
          </a:p>
        </p:txBody>
      </p:sp>
      <p:sp>
        <p:nvSpPr>
          <p:cNvPr id="5" name="Inhaltsplatzhalter 4">
            <a:extLst>
              <a:ext uri="{FF2B5EF4-FFF2-40B4-BE49-F238E27FC236}">
                <a16:creationId xmlns:a16="http://schemas.microsoft.com/office/drawing/2014/main" id="{3C3FE0B1-7792-064D-A222-9E8FC36F6D49}"/>
              </a:ext>
            </a:extLst>
          </p:cNvPr>
          <p:cNvSpPr>
            <a:spLocks noGrp="1"/>
          </p:cNvSpPr>
          <p:nvPr>
            <p:ph idx="1"/>
          </p:nvPr>
        </p:nvSpPr>
        <p:spPr>
          <a:xfrm>
            <a:off x="6095436" y="2083633"/>
            <a:ext cx="5207148" cy="4088567"/>
          </a:xfrm>
        </p:spPr>
        <p:txBody>
          <a:bodyPr>
            <a:normAutofit/>
          </a:bodyPr>
          <a:lstStyle/>
          <a:p>
            <a:r>
              <a:rPr lang="de-DE" sz="2000" dirty="0">
                <a:solidFill>
                  <a:schemeClr val="tx1">
                    <a:lumMod val="65000"/>
                    <a:lumOff val="35000"/>
                  </a:schemeClr>
                </a:solidFill>
              </a:rPr>
              <a:t>Informiere dich – Fakten statt Fehlinformationen</a:t>
            </a:r>
          </a:p>
          <a:p>
            <a:r>
              <a:rPr lang="de-DE" sz="2000" dirty="0">
                <a:solidFill>
                  <a:schemeClr val="tx1">
                    <a:lumMod val="65000"/>
                    <a:lumOff val="35000"/>
                  </a:schemeClr>
                </a:solidFill>
              </a:rPr>
              <a:t>Mische dich ein – Argumente gegen rassistisches Verhalten</a:t>
            </a:r>
          </a:p>
          <a:p>
            <a:r>
              <a:rPr lang="de-DE" sz="2000" dirty="0">
                <a:solidFill>
                  <a:schemeClr val="tx1">
                    <a:lumMod val="65000"/>
                    <a:lumOff val="35000"/>
                  </a:schemeClr>
                </a:solidFill>
              </a:rPr>
              <a:t>Setze dich aktiv ein, Beispiel Demos gegen Rassismus </a:t>
            </a:r>
          </a:p>
          <a:p>
            <a:r>
              <a:rPr lang="de-DE" sz="2000" dirty="0">
                <a:solidFill>
                  <a:schemeClr val="tx1">
                    <a:lumMod val="65000"/>
                    <a:lumOff val="35000"/>
                  </a:schemeClr>
                </a:solidFill>
              </a:rPr>
              <a:t>Austausch mit anderen Menschen – andere unterstützen/ zuhören</a:t>
            </a:r>
          </a:p>
          <a:p>
            <a:r>
              <a:rPr lang="de-DE" sz="2000" dirty="0">
                <a:solidFill>
                  <a:schemeClr val="tx1">
                    <a:lumMod val="65000"/>
                    <a:lumOff val="35000"/>
                  </a:schemeClr>
                </a:solidFill>
              </a:rPr>
              <a:t>Erfahrungen teilen</a:t>
            </a:r>
          </a:p>
          <a:p>
            <a:r>
              <a:rPr lang="de-DE" sz="2000" dirty="0">
                <a:solidFill>
                  <a:schemeClr val="tx1">
                    <a:lumMod val="65000"/>
                    <a:lumOff val="35000"/>
                  </a:schemeClr>
                </a:solidFill>
              </a:rPr>
              <a:t>Unterstützung holen</a:t>
            </a:r>
          </a:p>
          <a:p>
            <a:endParaRPr lang="de-DE" dirty="0"/>
          </a:p>
        </p:txBody>
      </p:sp>
      <p:sp>
        <p:nvSpPr>
          <p:cNvPr id="9" name="Untertitel 2">
            <a:extLst>
              <a:ext uri="{FF2B5EF4-FFF2-40B4-BE49-F238E27FC236}">
                <a16:creationId xmlns:a16="http://schemas.microsoft.com/office/drawing/2014/main" id="{55C56664-5329-1741-BC2B-C15EF4C5CA82}"/>
              </a:ext>
            </a:extLst>
          </p:cNvPr>
          <p:cNvSpPr txBox="1">
            <a:spLocks/>
          </p:cNvSpPr>
          <p:nvPr/>
        </p:nvSpPr>
        <p:spPr>
          <a:xfrm>
            <a:off x="10280265" y="5824644"/>
            <a:ext cx="1775791" cy="3498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solidFill>
                  <a:srgbClr val="595959"/>
                </a:solidFill>
                <a:latin typeface="Abadi MT Condensed Light" panose="020B0306030101010103" pitchFamily="34" charset="77"/>
              </a:rPr>
              <a:t>#saytheirnames</a:t>
            </a:r>
          </a:p>
        </p:txBody>
      </p:sp>
    </p:spTree>
    <p:extLst>
      <p:ext uri="{BB962C8B-B14F-4D97-AF65-F5344CB8AC3E}">
        <p14:creationId xmlns:p14="http://schemas.microsoft.com/office/powerpoint/2010/main" val="2783189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DC7466AA-8B89-9948-AC29-72E28C65D657}"/>
              </a:ext>
            </a:extLst>
          </p:cNvPr>
          <p:cNvSpPr txBox="1"/>
          <p:nvPr/>
        </p:nvSpPr>
        <p:spPr>
          <a:xfrm>
            <a:off x="1616054" y="2642016"/>
            <a:ext cx="8959892" cy="1573968"/>
          </a:xfrm>
          <a:prstGeom prst="rect">
            <a:avLst/>
          </a:prstGeom>
        </p:spPr>
        <p:txBody>
          <a:bodyPr vert="horz" lIns="91440" tIns="45720" rIns="91440" bIns="45720" rtlCol="0" anchor="t">
            <a:normAutofit/>
          </a:bodyPr>
          <a:lstStyle/>
          <a:p>
            <a:pPr defTabSz="914400">
              <a:lnSpc>
                <a:spcPct val="90000"/>
              </a:lnSpc>
              <a:spcAft>
                <a:spcPts val="600"/>
              </a:spcAft>
            </a:pPr>
            <a:endParaRPr lang="en-US" sz="2000" dirty="0">
              <a:solidFill>
                <a:schemeClr val="tx1">
                  <a:lumMod val="65000"/>
                  <a:lumOff val="35000"/>
                </a:schemeClr>
              </a:solidFill>
            </a:endParaRPr>
          </a:p>
          <a:p>
            <a:pPr algn="ctr" defTabSz="914400">
              <a:lnSpc>
                <a:spcPct val="90000"/>
              </a:lnSpc>
              <a:spcAft>
                <a:spcPts val="600"/>
              </a:spcAft>
            </a:pPr>
            <a:r>
              <a:rPr lang="en-US" sz="4400" dirty="0">
                <a:solidFill>
                  <a:schemeClr val="tx1">
                    <a:lumMod val="65000"/>
                    <a:lumOff val="35000"/>
                  </a:schemeClr>
                </a:solidFill>
              </a:rPr>
              <a:t>„ </a:t>
            </a:r>
            <a:r>
              <a:rPr lang="en-US" sz="2400" i="1" dirty="0">
                <a:solidFill>
                  <a:schemeClr val="tx1">
                    <a:lumMod val="65000"/>
                    <a:lumOff val="35000"/>
                  </a:schemeClr>
                </a:solidFill>
              </a:rPr>
              <a:t>Immer das Gesagte und nicht den Sprechenden kritiseren. </a:t>
            </a:r>
            <a:r>
              <a:rPr lang="en-US" sz="4400" dirty="0">
                <a:solidFill>
                  <a:schemeClr val="tx1">
                    <a:lumMod val="65000"/>
                    <a:lumOff val="35000"/>
                  </a:schemeClr>
                </a:solidFill>
              </a:rPr>
              <a:t>“</a:t>
            </a:r>
          </a:p>
        </p:txBody>
      </p:sp>
      <p:sp>
        <p:nvSpPr>
          <p:cNvPr id="7" name="Untertitel 2">
            <a:extLst>
              <a:ext uri="{FF2B5EF4-FFF2-40B4-BE49-F238E27FC236}">
                <a16:creationId xmlns:a16="http://schemas.microsoft.com/office/drawing/2014/main" id="{C3CAA667-9D13-0546-BD67-3B772F20EA60}"/>
              </a:ext>
            </a:extLst>
          </p:cNvPr>
          <p:cNvSpPr txBox="1">
            <a:spLocks/>
          </p:cNvSpPr>
          <p:nvPr/>
        </p:nvSpPr>
        <p:spPr>
          <a:xfrm>
            <a:off x="10280265" y="5824644"/>
            <a:ext cx="1775791" cy="3498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solidFill>
                  <a:srgbClr val="595959"/>
                </a:solidFill>
                <a:latin typeface="Abadi MT Condensed Light" panose="020B0306030101010103" pitchFamily="34" charset="77"/>
              </a:rPr>
              <a:t>#saytheirnames</a:t>
            </a:r>
          </a:p>
        </p:txBody>
      </p:sp>
    </p:spTree>
    <p:extLst>
      <p:ext uri="{BB962C8B-B14F-4D97-AF65-F5344CB8AC3E}">
        <p14:creationId xmlns:p14="http://schemas.microsoft.com/office/powerpoint/2010/main" val="11057737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20965" y="-911141"/>
            <a:ext cx="9576262" cy="2346229"/>
          </a:xfrm>
        </p:spPr>
        <p:txBody>
          <a:bodyPr vert="horz" lIns="91440" tIns="45720" rIns="91440" bIns="45720" rtlCol="0" anchor="b">
            <a:normAutofit/>
          </a:bodyPr>
          <a:lstStyle/>
          <a:p>
            <a:pPr algn="ctr"/>
            <a:r>
              <a:rPr lang="en-US" sz="3200" dirty="0" err="1">
                <a:solidFill>
                  <a:srgbClr val="595959"/>
                </a:solidFill>
              </a:rPr>
              <a:t>Eigene</a:t>
            </a:r>
            <a:r>
              <a:rPr lang="en-US" sz="3200" dirty="0">
                <a:solidFill>
                  <a:srgbClr val="595959"/>
                </a:solidFill>
              </a:rPr>
              <a:t> </a:t>
            </a:r>
            <a:r>
              <a:rPr lang="en-US" sz="3200" dirty="0" err="1">
                <a:solidFill>
                  <a:srgbClr val="595959"/>
                </a:solidFill>
              </a:rPr>
              <a:t>Lösungsvorschläge</a:t>
            </a:r>
            <a:endParaRPr lang="en-US" sz="3200" kern="1200" dirty="0">
              <a:solidFill>
                <a:srgbClr val="595959"/>
              </a:solidFill>
              <a:latin typeface="+mj-lt"/>
              <a:ea typeface="+mj-ea"/>
              <a:cs typeface="+mj-cs"/>
            </a:endParaRPr>
          </a:p>
        </p:txBody>
      </p:sp>
      <p:pic>
        <p:nvPicPr>
          <p:cNvPr id="5" name="Grafik 4"/>
          <p:cNvPicPr>
            <a:picLocks noChangeAspect="1"/>
          </p:cNvPicPr>
          <p:nvPr/>
        </p:nvPicPr>
        <p:blipFill>
          <a:blip r:embed="rId2"/>
          <a:stretch>
            <a:fillRect/>
          </a:stretch>
        </p:blipFill>
        <p:spPr>
          <a:xfrm>
            <a:off x="7610764" y="877453"/>
            <a:ext cx="3486079" cy="3486079"/>
          </a:xfrm>
          <a:prstGeom prst="rect">
            <a:avLst/>
          </a:prstGeom>
        </p:spPr>
      </p:pic>
      <p:sp>
        <p:nvSpPr>
          <p:cNvPr id="6" name="Textfeld 5"/>
          <p:cNvSpPr txBox="1"/>
          <p:nvPr/>
        </p:nvSpPr>
        <p:spPr>
          <a:xfrm>
            <a:off x="951344" y="1659211"/>
            <a:ext cx="4655127" cy="142532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sz="2000" dirty="0"/>
              <a:t>Selbstreflektion</a:t>
            </a:r>
          </a:p>
          <a:p>
            <a:pPr marL="285750" indent="-285750">
              <a:lnSpc>
                <a:spcPct val="150000"/>
              </a:lnSpc>
              <a:buFont typeface="Arial" panose="020B0604020202020204" pitchFamily="34" charset="0"/>
              <a:buChar char="•"/>
            </a:pPr>
            <a:r>
              <a:rPr lang="de-DE" sz="2000" dirty="0"/>
              <a:t>Meldestelle für rassistische Vorfälle</a:t>
            </a:r>
          </a:p>
          <a:p>
            <a:pPr marL="285750" indent="-285750">
              <a:lnSpc>
                <a:spcPct val="150000"/>
              </a:lnSpc>
              <a:buFont typeface="Arial" panose="020B0604020202020204" pitchFamily="34" charset="0"/>
              <a:buChar char="•"/>
            </a:pPr>
            <a:r>
              <a:rPr lang="de-DE" sz="2000" dirty="0"/>
              <a:t>Petitionen</a:t>
            </a:r>
          </a:p>
        </p:txBody>
      </p:sp>
      <p:sp>
        <p:nvSpPr>
          <p:cNvPr id="8" name="Untertitel 2">
            <a:extLst>
              <a:ext uri="{FF2B5EF4-FFF2-40B4-BE49-F238E27FC236}">
                <a16:creationId xmlns:a16="http://schemas.microsoft.com/office/drawing/2014/main" id="{47AF8164-ED72-A847-878E-D310355FA411}"/>
              </a:ext>
            </a:extLst>
          </p:cNvPr>
          <p:cNvSpPr txBox="1">
            <a:spLocks/>
          </p:cNvSpPr>
          <p:nvPr/>
        </p:nvSpPr>
        <p:spPr>
          <a:xfrm>
            <a:off x="10280265" y="5824644"/>
            <a:ext cx="1775791" cy="3498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solidFill>
                  <a:srgbClr val="595959"/>
                </a:solidFill>
                <a:latin typeface="Abadi MT Condensed Light" panose="020B0306030101010103" pitchFamily="34" charset="77"/>
              </a:rPr>
              <a:t>#saytheirnames</a:t>
            </a:r>
          </a:p>
        </p:txBody>
      </p:sp>
    </p:spTree>
    <p:extLst>
      <p:ext uri="{BB962C8B-B14F-4D97-AF65-F5344CB8AC3E}">
        <p14:creationId xmlns:p14="http://schemas.microsoft.com/office/powerpoint/2010/main" val="27050259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DFF0BA4-00CA-DB40-B329-68F938A5ECAE}"/>
              </a:ext>
            </a:extLst>
          </p:cNvPr>
          <p:cNvSpPr>
            <a:spLocks noGrp="1"/>
          </p:cNvSpPr>
          <p:nvPr>
            <p:ph type="title"/>
          </p:nvPr>
        </p:nvSpPr>
        <p:spPr>
          <a:xfrm>
            <a:off x="1935480" y="758952"/>
            <a:ext cx="8321040" cy="1855475"/>
          </a:xfrm>
        </p:spPr>
        <p:txBody>
          <a:bodyPr anchor="ctr">
            <a:normAutofit/>
          </a:bodyPr>
          <a:lstStyle/>
          <a:p>
            <a:pPr algn="ctr"/>
            <a:r>
              <a:rPr lang="de-DE" sz="5600" dirty="0"/>
              <a:t>Meldestelle für rassistische Vorfälle in der Schule</a:t>
            </a:r>
          </a:p>
        </p:txBody>
      </p:sp>
      <p:cxnSp>
        <p:nvCxnSpPr>
          <p:cNvPr id="10" name="Straight Connector 9">
            <a:extLst>
              <a:ext uri="{FF2B5EF4-FFF2-40B4-BE49-F238E27FC236}">
                <a16:creationId xmlns:a16="http://schemas.microsoft.com/office/drawing/2014/main" id="{8BD593FB-2EA4-4795-AC37-1F9E8954E4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981200" y="2936160"/>
            <a:ext cx="822960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85354218-AE8F-2E44-BE62-874B177D143B}"/>
              </a:ext>
            </a:extLst>
          </p:cNvPr>
          <p:cNvSpPr>
            <a:spLocks noGrp="1"/>
          </p:cNvSpPr>
          <p:nvPr>
            <p:ph idx="1"/>
          </p:nvPr>
        </p:nvSpPr>
        <p:spPr>
          <a:xfrm>
            <a:off x="1935417" y="3257894"/>
            <a:ext cx="8321167" cy="2524195"/>
          </a:xfrm>
        </p:spPr>
        <p:txBody>
          <a:bodyPr>
            <a:normAutofit/>
          </a:bodyPr>
          <a:lstStyle/>
          <a:p>
            <a:pPr fontAlgn="base"/>
            <a:r>
              <a:rPr lang="de-DE" dirty="0"/>
              <a:t>Ansprechpartner bei rassistischen Problemen – egal um was es geht</a:t>
            </a:r>
            <a:r>
              <a:rPr lang="en-US" dirty="0"/>
              <a:t>​</a:t>
            </a:r>
          </a:p>
          <a:p>
            <a:pPr fontAlgn="base"/>
            <a:r>
              <a:rPr lang="de-DE" dirty="0"/>
              <a:t>Vermittlung zwischen Schüler*innen/Lehrer*innen/Privat</a:t>
            </a:r>
            <a:r>
              <a:rPr lang="en-US" dirty="0"/>
              <a:t>​</a:t>
            </a:r>
          </a:p>
          <a:p>
            <a:pPr fontAlgn="base"/>
            <a:r>
              <a:rPr lang="de-DE" dirty="0"/>
              <a:t>Anonym</a:t>
            </a:r>
            <a:r>
              <a:rPr lang="en-US" dirty="0"/>
              <a:t>​</a:t>
            </a:r>
          </a:p>
          <a:p>
            <a:pPr fontAlgn="base"/>
            <a:r>
              <a:rPr lang="de-DE" dirty="0" err="1"/>
              <a:t>Safeplace</a:t>
            </a:r>
            <a:r>
              <a:rPr lang="de-DE" dirty="0"/>
              <a:t> für Euch</a:t>
            </a:r>
            <a:endParaRPr lang="en-US" dirty="0"/>
          </a:p>
          <a:p>
            <a:pPr algn="ctr"/>
            <a:endParaRPr lang="de-DE" dirty="0"/>
          </a:p>
        </p:txBody>
      </p:sp>
      <p:sp>
        <p:nvSpPr>
          <p:cNvPr id="12"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1192932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45"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47" name="Straight Connector 46">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49" name="Rectangle 48">
            <a:extLst>
              <a:ext uri="{FF2B5EF4-FFF2-40B4-BE49-F238E27FC236}">
                <a16:creationId xmlns:a16="http://schemas.microsoft.com/office/drawing/2014/main" id="{E2D271B9-9BA2-4AF0-AE69-43E7D26B5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DC08056B-C50D-7043-98F9-2E90FB6C258D}"/>
              </a:ext>
            </a:extLst>
          </p:cNvPr>
          <p:cNvSpPr>
            <a:spLocks noGrp="1"/>
          </p:cNvSpPr>
          <p:nvPr>
            <p:ph type="title"/>
          </p:nvPr>
        </p:nvSpPr>
        <p:spPr>
          <a:xfrm>
            <a:off x="1078988" y="494675"/>
            <a:ext cx="10351007" cy="1424002"/>
          </a:xfrm>
        </p:spPr>
        <p:txBody>
          <a:bodyPr vert="horz" lIns="91440" tIns="45720" rIns="91440" bIns="45720" rtlCol="0" anchor="b">
            <a:normAutofit/>
          </a:bodyPr>
          <a:lstStyle/>
          <a:p>
            <a:r>
              <a:rPr lang="en-US" sz="7200" i="1" kern="1200" spc="100" baseline="0" dirty="0">
                <a:solidFill>
                  <a:schemeClr val="tx1">
                    <a:lumMod val="85000"/>
                    <a:lumOff val="15000"/>
                  </a:schemeClr>
                </a:solidFill>
                <a:latin typeface="+mj-lt"/>
                <a:ea typeface="+mj-ea"/>
                <a:cs typeface="+mj-cs"/>
              </a:rPr>
              <a:t>Was ist in Hanau passiert?</a:t>
            </a:r>
          </a:p>
        </p:txBody>
      </p:sp>
      <p:sp>
        <p:nvSpPr>
          <p:cNvPr id="3" name="Inhaltsplatzhalter 2">
            <a:extLst>
              <a:ext uri="{FF2B5EF4-FFF2-40B4-BE49-F238E27FC236}">
                <a16:creationId xmlns:a16="http://schemas.microsoft.com/office/drawing/2014/main" id="{2051EB8E-BC46-2D46-BB4D-C7328CEB1489}"/>
              </a:ext>
            </a:extLst>
          </p:cNvPr>
          <p:cNvSpPr>
            <a:spLocks noGrp="1"/>
          </p:cNvSpPr>
          <p:nvPr>
            <p:ph sz="half" idx="2"/>
          </p:nvPr>
        </p:nvSpPr>
        <p:spPr>
          <a:xfrm>
            <a:off x="438917" y="2251876"/>
            <a:ext cx="11345092" cy="920788"/>
          </a:xfrm>
        </p:spPr>
        <p:txBody>
          <a:bodyPr vert="horz" lIns="91440" tIns="45720" rIns="91440" bIns="45720" rtlCol="0">
            <a:noAutofit/>
          </a:bodyPr>
          <a:lstStyle/>
          <a:p>
            <a:pPr marL="0" indent="0">
              <a:lnSpc>
                <a:spcPct val="100000"/>
              </a:lnSpc>
              <a:buNone/>
            </a:pPr>
            <a:r>
              <a:rPr lang="en-US" sz="2800" dirty="0"/>
              <a:t>Am 19.02.2020 gab es </a:t>
            </a:r>
            <a:r>
              <a:rPr lang="en-US" sz="2800" dirty="0" err="1"/>
              <a:t>einen</a:t>
            </a:r>
            <a:r>
              <a:rPr lang="en-US" sz="2800" dirty="0"/>
              <a:t> </a:t>
            </a:r>
            <a:r>
              <a:rPr lang="en-US" sz="2800" dirty="0" err="1"/>
              <a:t>rassistisch</a:t>
            </a:r>
            <a:r>
              <a:rPr lang="en-US" sz="2800" dirty="0"/>
              <a:t> </a:t>
            </a:r>
            <a:r>
              <a:rPr lang="en-US" sz="2800" dirty="0" err="1"/>
              <a:t>motivierten</a:t>
            </a:r>
            <a:r>
              <a:rPr lang="en-US" sz="2800" dirty="0"/>
              <a:t> </a:t>
            </a:r>
            <a:r>
              <a:rPr lang="en-US" sz="2800" dirty="0" err="1"/>
              <a:t>Anschlag</a:t>
            </a:r>
            <a:r>
              <a:rPr lang="en-US" sz="2800" dirty="0"/>
              <a:t> in der Arena Bar am Kurt-Schumacher-Platz</a:t>
            </a:r>
          </a:p>
        </p:txBody>
      </p:sp>
      <p:pic>
        <p:nvPicPr>
          <p:cNvPr id="10" name="Inhaltsplatzhalter 9">
            <a:extLst>
              <a:ext uri="{FF2B5EF4-FFF2-40B4-BE49-F238E27FC236}">
                <a16:creationId xmlns:a16="http://schemas.microsoft.com/office/drawing/2014/main" id="{A1D9688C-897F-104C-AAA8-06981E4931D4}"/>
              </a:ext>
            </a:extLst>
          </p:cNvPr>
          <p:cNvPicPr>
            <a:picLocks noGrp="1" noChangeAspect="1"/>
          </p:cNvPicPr>
          <p:nvPr>
            <p:ph sz="half" idx="1"/>
          </p:nvPr>
        </p:nvPicPr>
        <p:blipFill rotWithShape="1">
          <a:blip r:embed="rId2"/>
          <a:srcRect l="523" r="-3" b="-3"/>
          <a:stretch/>
        </p:blipFill>
        <p:spPr>
          <a:xfrm>
            <a:off x="3" y="3383305"/>
            <a:ext cx="6138661" cy="3471165"/>
          </a:xfrm>
          <a:prstGeom prst="rect">
            <a:avLst/>
          </a:prstGeom>
        </p:spPr>
      </p:pic>
      <p:pic>
        <p:nvPicPr>
          <p:cNvPr id="11" name="Grafik 10">
            <a:extLst>
              <a:ext uri="{FF2B5EF4-FFF2-40B4-BE49-F238E27FC236}">
                <a16:creationId xmlns:a16="http://schemas.microsoft.com/office/drawing/2014/main" id="{730A6BDA-A2FD-0043-9301-991CD5987638}"/>
              </a:ext>
            </a:extLst>
          </p:cNvPr>
          <p:cNvPicPr>
            <a:picLocks noChangeAspect="1"/>
          </p:cNvPicPr>
          <p:nvPr/>
        </p:nvPicPr>
        <p:blipFill rotWithShape="1">
          <a:blip r:embed="rId3"/>
          <a:srcRect l="2007" r="-1" b="-1"/>
          <a:stretch/>
        </p:blipFill>
        <p:spPr>
          <a:xfrm>
            <a:off x="6138664" y="3383275"/>
            <a:ext cx="6053332" cy="3474720"/>
          </a:xfrm>
          <a:prstGeom prst="rect">
            <a:avLst/>
          </a:prstGeom>
        </p:spPr>
      </p:pic>
      <p:sp>
        <p:nvSpPr>
          <p:cNvPr id="51" name="Freeform 6">
            <a:extLst>
              <a:ext uri="{FF2B5EF4-FFF2-40B4-BE49-F238E27FC236}">
                <a16:creationId xmlns:a16="http://schemas.microsoft.com/office/drawing/2014/main" id="{4C81B9CA-1414-4F8E-878C-2D9B6603C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74111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23"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25" name="Straight Connector 24">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10B644A-C277-F94A-875F-E67BF6EB1DC8}"/>
              </a:ext>
            </a:extLst>
          </p:cNvPr>
          <p:cNvSpPr>
            <a:spLocks noGrp="1"/>
          </p:cNvSpPr>
          <p:nvPr>
            <p:ph type="title"/>
          </p:nvPr>
        </p:nvSpPr>
        <p:spPr>
          <a:xfrm>
            <a:off x="7879743" y="1104066"/>
            <a:ext cx="3464109" cy="3146318"/>
          </a:xfrm>
        </p:spPr>
        <p:txBody>
          <a:bodyPr vert="horz" lIns="91440" tIns="45720" rIns="91440" bIns="45720" rtlCol="0" anchor="t">
            <a:normAutofit/>
          </a:bodyPr>
          <a:lstStyle/>
          <a:p>
            <a:r>
              <a:rPr lang="en-US" sz="5400" i="1" kern="1200" spc="100" baseline="0">
                <a:solidFill>
                  <a:schemeClr val="tx1">
                    <a:lumMod val="85000"/>
                    <a:lumOff val="15000"/>
                  </a:schemeClr>
                </a:solidFill>
                <a:latin typeface="+mj-lt"/>
                <a:ea typeface="+mj-ea"/>
                <a:cs typeface="+mj-cs"/>
              </a:rPr>
              <a:t>Wo findet ihr uns?</a:t>
            </a:r>
            <a:br>
              <a:rPr lang="en-US" sz="5400" i="1" kern="1200" spc="100" baseline="0">
                <a:solidFill>
                  <a:schemeClr val="tx1">
                    <a:lumMod val="85000"/>
                    <a:lumOff val="15000"/>
                  </a:schemeClr>
                </a:solidFill>
                <a:latin typeface="+mj-lt"/>
                <a:ea typeface="+mj-ea"/>
                <a:cs typeface="+mj-cs"/>
              </a:rPr>
            </a:br>
            <a:br>
              <a:rPr lang="en-US" sz="5400" i="1" kern="1200" spc="100" baseline="0">
                <a:solidFill>
                  <a:schemeClr val="tx1">
                    <a:lumMod val="85000"/>
                    <a:lumOff val="15000"/>
                  </a:schemeClr>
                </a:solidFill>
                <a:latin typeface="+mj-lt"/>
                <a:ea typeface="+mj-ea"/>
                <a:cs typeface="+mj-cs"/>
              </a:rPr>
            </a:br>
            <a:endParaRPr lang="en-US" sz="5400" i="1" kern="1200" spc="100" baseline="0">
              <a:solidFill>
                <a:schemeClr val="tx1">
                  <a:lumMod val="85000"/>
                  <a:lumOff val="15000"/>
                </a:schemeClr>
              </a:solidFill>
              <a:latin typeface="+mj-lt"/>
              <a:ea typeface="+mj-ea"/>
              <a:cs typeface="+mj-cs"/>
            </a:endParaRPr>
          </a:p>
        </p:txBody>
      </p:sp>
      <p:sp>
        <p:nvSpPr>
          <p:cNvPr id="3" name="Inhaltsplatzhalter 2">
            <a:extLst>
              <a:ext uri="{FF2B5EF4-FFF2-40B4-BE49-F238E27FC236}">
                <a16:creationId xmlns:a16="http://schemas.microsoft.com/office/drawing/2014/main" id="{65B8F75E-1281-F646-B466-DDA86AC32EF8}"/>
              </a:ext>
            </a:extLst>
          </p:cNvPr>
          <p:cNvSpPr>
            <a:spLocks noGrp="1"/>
          </p:cNvSpPr>
          <p:nvPr>
            <p:ph idx="1"/>
          </p:nvPr>
        </p:nvSpPr>
        <p:spPr>
          <a:xfrm>
            <a:off x="7886673" y="2906486"/>
            <a:ext cx="4305321" cy="2880165"/>
          </a:xfrm>
        </p:spPr>
        <p:txBody>
          <a:bodyPr vert="horz" lIns="91440" tIns="45720" rIns="91440" bIns="45720" rtlCol="0" anchor="t">
            <a:normAutofit/>
          </a:bodyPr>
          <a:lstStyle/>
          <a:p>
            <a:pPr marL="0" indent="0">
              <a:lnSpc>
                <a:spcPct val="100000"/>
              </a:lnSpc>
              <a:buNone/>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Ihr</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findet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unseren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Briefkasten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vor</a:t>
            </a:r>
            <a:r>
              <a:rPr lang="en-US" sz="3600" dirty="0">
                <a:latin typeface="Times New Roman" panose="02020603050405020304" pitchFamily="18" charset="0"/>
                <a:cs typeface="Times New Roman" panose="02020603050405020304" pitchFamily="18" charset="0"/>
              </a:rPr>
              <a:t> dem dem </a:t>
            </a:r>
            <a:r>
              <a:rPr lang="en-US" sz="3600" b="1" dirty="0" err="1">
                <a:latin typeface="Times New Roman" panose="02020603050405020304" pitchFamily="18" charset="0"/>
                <a:cs typeface="Times New Roman" panose="02020603050405020304" pitchFamily="18" charset="0"/>
              </a:rPr>
              <a:t>Raum</a:t>
            </a:r>
            <a:r>
              <a:rPr lang="en-US" sz="3600" b="1" dirty="0">
                <a:latin typeface="Times New Roman" panose="02020603050405020304" pitchFamily="18" charset="0"/>
                <a:cs typeface="Times New Roman" panose="02020603050405020304" pitchFamily="18" charset="0"/>
              </a:rPr>
              <a:t> 1.025</a:t>
            </a:r>
          </a:p>
        </p:txBody>
      </p:sp>
      <p:pic>
        <p:nvPicPr>
          <p:cNvPr id="7" name="Graphic 6" descr="Briefkasten">
            <a:extLst>
              <a:ext uri="{FF2B5EF4-FFF2-40B4-BE49-F238E27FC236}">
                <a16:creationId xmlns:a16="http://schemas.microsoft.com/office/drawing/2014/main" id="{6F9C3659-54F5-3FCA-FBFC-E4A85F582F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3528" y="1104066"/>
            <a:ext cx="4682585" cy="4682585"/>
          </a:xfrm>
          <a:prstGeom prst="rect">
            <a:avLst/>
          </a:prstGeom>
        </p:spPr>
      </p:pic>
      <p:cxnSp>
        <p:nvCxnSpPr>
          <p:cNvPr id="29" name="Straight Connector 28">
            <a:extLst>
              <a:ext uri="{FF2B5EF4-FFF2-40B4-BE49-F238E27FC236}">
                <a16:creationId xmlns:a16="http://schemas.microsoft.com/office/drawing/2014/main" id="{0552FC00-E6D3-45AF-BE3D-0368141142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2660" y="1143293"/>
            <a:ext cx="0" cy="5714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94427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24"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26" name="Straight Connector 25">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lkensprechblase auf einem weißen Hintergrund">
            <a:extLst>
              <a:ext uri="{FF2B5EF4-FFF2-40B4-BE49-F238E27FC236}">
                <a16:creationId xmlns:a16="http://schemas.microsoft.com/office/drawing/2014/main" id="{F8526E8C-249E-DB68-848A-EED2AB01DA30}"/>
              </a:ext>
            </a:extLst>
          </p:cNvPr>
          <p:cNvPicPr>
            <a:picLocks noChangeAspect="1"/>
          </p:cNvPicPr>
          <p:nvPr/>
        </p:nvPicPr>
        <p:blipFill rotWithShape="1">
          <a:blip r:embed="rId2"/>
          <a:srcRect b="15730"/>
          <a:stretch/>
        </p:blipFill>
        <p:spPr>
          <a:xfrm>
            <a:off x="1" y="10"/>
            <a:ext cx="12191999" cy="6857990"/>
          </a:xfrm>
          <a:prstGeom prst="rect">
            <a:avLst/>
          </a:prstGeom>
        </p:spPr>
      </p:pic>
      <p:sp>
        <p:nvSpPr>
          <p:cNvPr id="30" name="Rectangle 29">
            <a:extLst>
              <a:ext uri="{FF2B5EF4-FFF2-40B4-BE49-F238E27FC236}">
                <a16:creationId xmlns:a16="http://schemas.microsoft.com/office/drawing/2014/main" id="{2B76CDF1-6A1E-445E-91B6-686D6C917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60126" y="-1373875"/>
            <a:ext cx="6858000" cy="9605749"/>
          </a:xfrm>
          <a:prstGeom prst="rect">
            <a:avLst/>
          </a:prstGeom>
          <a:gradFill>
            <a:gsLst>
              <a:gs pos="100000">
                <a:srgbClr val="000000">
                  <a:alpha val="0"/>
                </a:srgbClr>
              </a:gs>
              <a:gs pos="0">
                <a:schemeClr val="tx1"/>
              </a:gs>
              <a:gs pos="0">
                <a:srgbClr val="000000">
                  <a:alpha val="7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2B115AD0-0561-DC4F-BD5C-1E32B6C750EB}"/>
              </a:ext>
            </a:extLst>
          </p:cNvPr>
          <p:cNvSpPr>
            <a:spLocks noGrp="1"/>
          </p:cNvSpPr>
          <p:nvPr>
            <p:ph type="title"/>
          </p:nvPr>
        </p:nvSpPr>
        <p:spPr>
          <a:xfrm>
            <a:off x="6170624" y="1143000"/>
            <a:ext cx="5303520" cy="2984701"/>
          </a:xfrm>
        </p:spPr>
        <p:txBody>
          <a:bodyPr vert="horz" lIns="91440" tIns="45720" rIns="91440" bIns="45720" rtlCol="0" anchor="b">
            <a:normAutofit/>
          </a:bodyPr>
          <a:lstStyle/>
          <a:p>
            <a:r>
              <a:rPr lang="en-US" b="1" dirty="0">
                <a:solidFill>
                  <a:srgbClr val="FFFFFF"/>
                </a:solidFill>
              </a:rPr>
              <a:t>Take-Home Message</a:t>
            </a:r>
          </a:p>
        </p:txBody>
      </p:sp>
      <p:sp>
        <p:nvSpPr>
          <p:cNvPr id="3" name="Inhaltsplatzhalter 2">
            <a:extLst>
              <a:ext uri="{FF2B5EF4-FFF2-40B4-BE49-F238E27FC236}">
                <a16:creationId xmlns:a16="http://schemas.microsoft.com/office/drawing/2014/main" id="{88917FB1-D0C7-7E4E-910A-7F7088017EB4}"/>
              </a:ext>
            </a:extLst>
          </p:cNvPr>
          <p:cNvSpPr>
            <a:spLocks noGrp="1"/>
          </p:cNvSpPr>
          <p:nvPr>
            <p:ph idx="1"/>
          </p:nvPr>
        </p:nvSpPr>
        <p:spPr>
          <a:xfrm>
            <a:off x="3826043" y="4452109"/>
            <a:ext cx="8365956" cy="2150601"/>
          </a:xfrm>
        </p:spPr>
        <p:txBody>
          <a:bodyPr vert="horz" lIns="91440" tIns="45720" rIns="91440" bIns="45720" rtlCol="0">
            <a:normAutofit/>
          </a:bodyPr>
          <a:lstStyle/>
          <a:p>
            <a:pPr marL="0" indent="0" algn="ctr">
              <a:lnSpc>
                <a:spcPct val="100000"/>
              </a:lnSpc>
              <a:buNone/>
            </a:pPr>
            <a:r>
              <a:rPr lang="en-US" sz="4800" b="1" dirty="0">
                <a:solidFill>
                  <a:srgbClr val="FFFFFF"/>
                </a:solidFill>
              </a:rPr>
              <a:t>Was </a:t>
            </a:r>
            <a:r>
              <a:rPr lang="en-US" sz="4800" b="1" dirty="0" err="1">
                <a:solidFill>
                  <a:srgbClr val="FFFFFF"/>
                </a:solidFill>
              </a:rPr>
              <a:t>nehmt</a:t>
            </a:r>
            <a:r>
              <a:rPr lang="en-US" sz="4800" b="1" dirty="0">
                <a:solidFill>
                  <a:srgbClr val="FFFFFF"/>
                </a:solidFill>
              </a:rPr>
              <a:t> </a:t>
            </a:r>
            <a:r>
              <a:rPr lang="en-US" sz="4800" b="1" dirty="0" err="1">
                <a:solidFill>
                  <a:srgbClr val="FFFFFF"/>
                </a:solidFill>
              </a:rPr>
              <a:t>ihr</a:t>
            </a:r>
            <a:r>
              <a:rPr lang="en-US" sz="4800" b="1" dirty="0">
                <a:solidFill>
                  <a:srgbClr val="FFFFFF"/>
                </a:solidFill>
              </a:rPr>
              <a:t> </a:t>
            </a:r>
            <a:r>
              <a:rPr lang="en-US" sz="4800" b="1" dirty="0" err="1">
                <a:solidFill>
                  <a:srgbClr val="FFFFFF"/>
                </a:solidFill>
              </a:rPr>
              <a:t>aus</a:t>
            </a:r>
            <a:r>
              <a:rPr lang="en-US" sz="4800" b="1" dirty="0">
                <a:solidFill>
                  <a:srgbClr val="FFFFFF"/>
                </a:solidFill>
              </a:rPr>
              <a:t> dem </a:t>
            </a:r>
            <a:r>
              <a:rPr lang="en-US" sz="4800" b="1" dirty="0" err="1">
                <a:solidFill>
                  <a:srgbClr val="FFFFFF"/>
                </a:solidFill>
              </a:rPr>
              <a:t>heutigen</a:t>
            </a:r>
            <a:r>
              <a:rPr lang="en-US" sz="4800" b="1" dirty="0">
                <a:solidFill>
                  <a:srgbClr val="FFFFFF"/>
                </a:solidFill>
              </a:rPr>
              <a:t> </a:t>
            </a:r>
            <a:r>
              <a:rPr lang="en-US" sz="4800" b="1" dirty="0" err="1">
                <a:solidFill>
                  <a:srgbClr val="FFFFFF"/>
                </a:solidFill>
              </a:rPr>
              <a:t>Vortrag</a:t>
            </a:r>
            <a:r>
              <a:rPr lang="en-US" sz="4800" b="1" dirty="0">
                <a:solidFill>
                  <a:srgbClr val="FFFFFF"/>
                </a:solidFill>
              </a:rPr>
              <a:t> </a:t>
            </a:r>
            <a:r>
              <a:rPr lang="en-US" sz="4800" b="1" dirty="0" err="1">
                <a:solidFill>
                  <a:srgbClr val="FFFFFF"/>
                </a:solidFill>
              </a:rPr>
              <a:t>mit</a:t>
            </a:r>
            <a:r>
              <a:rPr lang="en-US" sz="4800" b="1" dirty="0">
                <a:solidFill>
                  <a:srgbClr val="FFFFFF"/>
                </a:solidFill>
              </a:rPr>
              <a:t>?</a:t>
            </a:r>
          </a:p>
        </p:txBody>
      </p:sp>
      <p:cxnSp>
        <p:nvCxnSpPr>
          <p:cNvPr id="32" name="Straight Connector 31">
            <a:extLst>
              <a:ext uri="{FF2B5EF4-FFF2-40B4-BE49-F238E27FC236}">
                <a16:creationId xmlns:a16="http://schemas.microsoft.com/office/drawing/2014/main" id="{17726E8A-324C-4684-96F2-AFDDFB2F14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38864" y="4291242"/>
            <a:ext cx="521208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4" name="Freeform 6">
            <a:extLst>
              <a:ext uri="{FF2B5EF4-FFF2-40B4-BE49-F238E27FC236}">
                <a16:creationId xmlns:a16="http://schemas.microsoft.com/office/drawing/2014/main" id="{7021D92D-08FF-45A6-9109-AC9462C7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190424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CF59F6-38EE-2E43-AEEE-0D038CF1D0EA}"/>
              </a:ext>
            </a:extLst>
          </p:cNvPr>
          <p:cNvSpPr>
            <a:spLocks noGrp="1"/>
          </p:cNvSpPr>
          <p:nvPr>
            <p:ph type="title"/>
          </p:nvPr>
        </p:nvSpPr>
        <p:spPr>
          <a:xfrm>
            <a:off x="830604" y="993950"/>
            <a:ext cx="3422325" cy="2703646"/>
          </a:xfrm>
        </p:spPr>
        <p:txBody>
          <a:bodyPr vert="horz" lIns="91440" tIns="45720" rIns="91440" bIns="45720" rtlCol="0" anchor="b">
            <a:normAutofit/>
          </a:bodyPr>
          <a:lstStyle/>
          <a:p>
            <a:pPr algn="ctr"/>
            <a:r>
              <a:rPr lang="en-US" sz="2800" kern="1200" dirty="0" err="1">
                <a:solidFill>
                  <a:srgbClr val="595959"/>
                </a:solidFill>
                <a:latin typeface="+mj-lt"/>
                <a:ea typeface="+mj-ea"/>
                <a:cs typeface="+mj-cs"/>
              </a:rPr>
              <a:t>Vielen</a:t>
            </a:r>
            <a:r>
              <a:rPr lang="en-US" sz="2800" kern="1200" dirty="0">
                <a:solidFill>
                  <a:srgbClr val="595959"/>
                </a:solidFill>
                <a:latin typeface="+mj-lt"/>
                <a:ea typeface="+mj-ea"/>
                <a:cs typeface="+mj-cs"/>
              </a:rPr>
              <a:t> Dank </a:t>
            </a:r>
            <a:r>
              <a:rPr lang="en-US" sz="2800" kern="1200" dirty="0" err="1">
                <a:solidFill>
                  <a:srgbClr val="595959"/>
                </a:solidFill>
                <a:latin typeface="+mj-lt"/>
                <a:ea typeface="+mj-ea"/>
                <a:cs typeface="+mj-cs"/>
              </a:rPr>
              <a:t>für</a:t>
            </a:r>
            <a:r>
              <a:rPr lang="en-US" sz="2800" kern="1200" dirty="0">
                <a:solidFill>
                  <a:srgbClr val="595959"/>
                </a:solidFill>
                <a:latin typeface="+mj-lt"/>
                <a:ea typeface="+mj-ea"/>
                <a:cs typeface="+mj-cs"/>
              </a:rPr>
              <a:t> </a:t>
            </a:r>
            <a:r>
              <a:rPr lang="en-US" sz="2800" kern="1200" dirty="0" err="1">
                <a:solidFill>
                  <a:srgbClr val="595959"/>
                </a:solidFill>
                <a:latin typeface="+mj-lt"/>
                <a:ea typeface="+mj-ea"/>
                <a:cs typeface="+mj-cs"/>
              </a:rPr>
              <a:t>eure</a:t>
            </a:r>
            <a:r>
              <a:rPr lang="en-US" sz="2800" kern="1200" dirty="0">
                <a:solidFill>
                  <a:srgbClr val="595959"/>
                </a:solidFill>
                <a:latin typeface="+mj-lt"/>
                <a:ea typeface="+mj-ea"/>
                <a:cs typeface="+mj-cs"/>
              </a:rPr>
              <a:t> </a:t>
            </a:r>
            <a:r>
              <a:rPr lang="en-US" sz="2800" kern="1200" dirty="0" err="1">
                <a:solidFill>
                  <a:srgbClr val="595959"/>
                </a:solidFill>
                <a:latin typeface="+mj-lt"/>
                <a:ea typeface="+mj-ea"/>
                <a:cs typeface="+mj-cs"/>
              </a:rPr>
              <a:t>Aufmerksamkeit</a:t>
            </a:r>
            <a:r>
              <a:rPr lang="en-US" sz="2800" kern="1200" dirty="0">
                <a:solidFill>
                  <a:srgbClr val="595959"/>
                </a:solidFill>
                <a:latin typeface="+mj-lt"/>
                <a:ea typeface="+mj-ea"/>
                <a:cs typeface="+mj-cs"/>
              </a:rPr>
              <a:t>!</a:t>
            </a:r>
          </a:p>
        </p:txBody>
      </p:sp>
      <p:pic>
        <p:nvPicPr>
          <p:cNvPr id="4098" name="Picture 2">
            <a:extLst>
              <a:ext uri="{FF2B5EF4-FFF2-40B4-BE49-F238E27FC236}">
                <a16:creationId xmlns:a16="http://schemas.microsoft.com/office/drawing/2014/main" id="{06F4DD7C-4A35-574E-A91D-2F029D16A5A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83533" y="0"/>
            <a:ext cx="710846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Untertitel 2">
            <a:extLst>
              <a:ext uri="{FF2B5EF4-FFF2-40B4-BE49-F238E27FC236}">
                <a16:creationId xmlns:a16="http://schemas.microsoft.com/office/drawing/2014/main" id="{55E28EA0-FDD0-134F-837D-E10912A21F06}"/>
              </a:ext>
            </a:extLst>
          </p:cNvPr>
          <p:cNvSpPr txBox="1">
            <a:spLocks/>
          </p:cNvSpPr>
          <p:nvPr/>
        </p:nvSpPr>
        <p:spPr>
          <a:xfrm>
            <a:off x="10939910" y="6508137"/>
            <a:ext cx="1775791" cy="3498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solidFill>
                  <a:srgbClr val="595959"/>
                </a:solidFill>
                <a:latin typeface="Abadi MT Condensed Light" panose="020B0306030101010103" pitchFamily="34" charset="77"/>
              </a:rPr>
              <a:t>#saytheirnames</a:t>
            </a:r>
          </a:p>
        </p:txBody>
      </p:sp>
    </p:spTree>
    <p:extLst>
      <p:ext uri="{BB962C8B-B14F-4D97-AF65-F5344CB8AC3E}">
        <p14:creationId xmlns:p14="http://schemas.microsoft.com/office/powerpoint/2010/main" val="166771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21" name="Straight Connector 11">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22" name="Rectangle 13">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feld 3">
            <a:extLst>
              <a:ext uri="{FF2B5EF4-FFF2-40B4-BE49-F238E27FC236}">
                <a16:creationId xmlns:a16="http://schemas.microsoft.com/office/drawing/2014/main" id="{419A3E2D-8DB6-794D-99C4-ABC4BFFED67D}"/>
              </a:ext>
            </a:extLst>
          </p:cNvPr>
          <p:cNvSpPr txBox="1"/>
          <p:nvPr/>
        </p:nvSpPr>
        <p:spPr>
          <a:xfrm>
            <a:off x="7879743" y="1104066"/>
            <a:ext cx="3464109" cy="3146318"/>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400" i="1" kern="1200" spc="100" baseline="0" dirty="0" err="1">
                <a:solidFill>
                  <a:schemeClr val="tx1">
                    <a:lumMod val="85000"/>
                    <a:lumOff val="15000"/>
                  </a:schemeClr>
                </a:solidFill>
                <a:latin typeface="+mj-lt"/>
                <a:ea typeface="+mj-ea"/>
                <a:cs typeface="+mj-cs"/>
              </a:rPr>
              <a:t>Etris</a:t>
            </a:r>
            <a:r>
              <a:rPr lang="en-US" sz="3400" i="1" kern="1200" spc="100" baseline="0" dirty="0">
                <a:solidFill>
                  <a:schemeClr val="tx1">
                    <a:lumMod val="85000"/>
                    <a:lumOff val="15000"/>
                  </a:schemeClr>
                </a:solidFill>
                <a:latin typeface="+mj-lt"/>
                <a:ea typeface="+mj-ea"/>
                <a:cs typeface="+mj-cs"/>
              </a:rPr>
              <a:t> Hashemi</a:t>
            </a:r>
          </a:p>
          <a:p>
            <a:pPr>
              <a:lnSpc>
                <a:spcPct val="90000"/>
              </a:lnSpc>
              <a:spcBef>
                <a:spcPct val="0"/>
              </a:spcBef>
              <a:spcAft>
                <a:spcPts val="600"/>
              </a:spcAft>
            </a:pPr>
            <a:endParaRPr lang="en-US" sz="3400" i="1" kern="1200" spc="100" baseline="0" dirty="0">
              <a:solidFill>
                <a:schemeClr val="tx1">
                  <a:lumMod val="85000"/>
                  <a:lumOff val="15000"/>
                </a:schemeClr>
              </a:solidFill>
              <a:latin typeface="+mj-lt"/>
              <a:ea typeface="+mj-ea"/>
              <a:cs typeface="+mj-cs"/>
            </a:endParaRPr>
          </a:p>
          <a:p>
            <a:pPr>
              <a:lnSpc>
                <a:spcPct val="90000"/>
              </a:lnSpc>
              <a:spcBef>
                <a:spcPct val="0"/>
              </a:spcBef>
              <a:spcAft>
                <a:spcPts val="600"/>
              </a:spcAft>
            </a:pPr>
            <a:r>
              <a:rPr lang="en-US" sz="3400" i="1" kern="1200" spc="100" baseline="0" dirty="0">
                <a:solidFill>
                  <a:schemeClr val="tx1">
                    <a:lumMod val="85000"/>
                    <a:lumOff val="15000"/>
                  </a:schemeClr>
                </a:solidFill>
                <a:latin typeface="+mj-lt"/>
                <a:ea typeface="+mj-ea"/>
                <a:cs typeface="+mj-cs"/>
              </a:rPr>
              <a:t>Hat den </a:t>
            </a:r>
            <a:r>
              <a:rPr lang="en-US" sz="3400" i="1" kern="1200" spc="100" baseline="0" dirty="0" err="1">
                <a:solidFill>
                  <a:schemeClr val="tx1">
                    <a:lumMod val="85000"/>
                    <a:lumOff val="15000"/>
                  </a:schemeClr>
                </a:solidFill>
                <a:latin typeface="+mj-lt"/>
                <a:ea typeface="+mj-ea"/>
                <a:cs typeface="+mj-cs"/>
              </a:rPr>
              <a:t>Hanauanschlag</a:t>
            </a:r>
            <a:r>
              <a:rPr lang="en-US" sz="3400" i="1" kern="1200" spc="100" baseline="0" dirty="0">
                <a:solidFill>
                  <a:schemeClr val="tx1">
                    <a:lumMod val="85000"/>
                    <a:lumOff val="15000"/>
                  </a:schemeClr>
                </a:solidFill>
                <a:latin typeface="+mj-lt"/>
                <a:ea typeface="+mj-ea"/>
                <a:cs typeface="+mj-cs"/>
              </a:rPr>
              <a:t> </a:t>
            </a:r>
            <a:r>
              <a:rPr lang="en-US" sz="3400" i="1" kern="1200" spc="100" baseline="0" dirty="0" err="1">
                <a:solidFill>
                  <a:schemeClr val="tx1">
                    <a:lumMod val="85000"/>
                    <a:lumOff val="15000"/>
                  </a:schemeClr>
                </a:solidFill>
                <a:latin typeface="+mj-lt"/>
                <a:ea typeface="+mj-ea"/>
                <a:cs typeface="+mj-cs"/>
              </a:rPr>
              <a:t>miterlebt</a:t>
            </a:r>
            <a:endParaRPr lang="en-US" sz="3400" i="1" kern="1200" spc="100" baseline="0" dirty="0">
              <a:solidFill>
                <a:schemeClr val="tx1">
                  <a:lumMod val="85000"/>
                  <a:lumOff val="15000"/>
                </a:schemeClr>
              </a:solidFill>
              <a:latin typeface="+mj-lt"/>
              <a:ea typeface="+mj-ea"/>
              <a:cs typeface="+mj-cs"/>
            </a:endParaRPr>
          </a:p>
        </p:txBody>
      </p:sp>
      <p:pic>
        <p:nvPicPr>
          <p:cNvPr id="5" name="Grafik 4">
            <a:extLst>
              <a:ext uri="{FF2B5EF4-FFF2-40B4-BE49-F238E27FC236}">
                <a16:creationId xmlns:a16="http://schemas.microsoft.com/office/drawing/2014/main" id="{AB1C7757-4D35-4044-B94C-C554A6D4D021}"/>
              </a:ext>
            </a:extLst>
          </p:cNvPr>
          <p:cNvPicPr>
            <a:picLocks noChangeAspect="1"/>
          </p:cNvPicPr>
          <p:nvPr/>
        </p:nvPicPr>
        <p:blipFill>
          <a:blip r:embed="rId2"/>
          <a:stretch>
            <a:fillRect/>
          </a:stretch>
        </p:blipFill>
        <p:spPr>
          <a:xfrm>
            <a:off x="467840" y="1143293"/>
            <a:ext cx="6717736" cy="4640271"/>
          </a:xfrm>
          <a:prstGeom prst="rect">
            <a:avLst/>
          </a:prstGeom>
        </p:spPr>
      </p:pic>
      <p:cxnSp>
        <p:nvCxnSpPr>
          <p:cNvPr id="23" name="Straight Connector 15">
            <a:extLst>
              <a:ext uri="{FF2B5EF4-FFF2-40B4-BE49-F238E27FC236}">
                <a16:creationId xmlns:a16="http://schemas.microsoft.com/office/drawing/2014/main" id="{0552FC00-E6D3-45AF-BE3D-0368141142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2660" y="1143293"/>
            <a:ext cx="0" cy="5714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353438156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963BEC-A643-25F9-0A52-76FEAEC0496C}"/>
              </a:ext>
            </a:extLst>
          </p:cNvPr>
          <p:cNvSpPr>
            <a:spLocks noGrp="1"/>
          </p:cNvSpPr>
          <p:nvPr>
            <p:ph type="title"/>
          </p:nvPr>
        </p:nvSpPr>
        <p:spPr>
          <a:xfrm>
            <a:off x="685800" y="346075"/>
            <a:ext cx="10515600" cy="358775"/>
          </a:xfrm>
        </p:spPr>
        <p:txBody>
          <a:bodyPr>
            <a:noAutofit/>
          </a:bodyPr>
          <a:lstStyle/>
          <a:p>
            <a:r>
              <a:rPr lang="de-DE" sz="2800" dirty="0"/>
              <a:t>Schilderung des Attentats aus der Perspektive eines Opfers (Notizen einer Schülerin; Diese Folie wurde nicht beim Vortrag gezeigt)</a:t>
            </a:r>
          </a:p>
        </p:txBody>
      </p:sp>
      <p:sp>
        <p:nvSpPr>
          <p:cNvPr id="3" name="Inhaltsplatzhalter 2">
            <a:extLst>
              <a:ext uri="{FF2B5EF4-FFF2-40B4-BE49-F238E27FC236}">
                <a16:creationId xmlns:a16="http://schemas.microsoft.com/office/drawing/2014/main" id="{53A159C8-8CF6-1C01-3F1D-A413D7661664}"/>
              </a:ext>
            </a:extLst>
          </p:cNvPr>
          <p:cNvSpPr>
            <a:spLocks noGrp="1"/>
          </p:cNvSpPr>
          <p:nvPr>
            <p:ph idx="1"/>
          </p:nvPr>
        </p:nvSpPr>
        <p:spPr>
          <a:xfrm>
            <a:off x="0" y="911224"/>
            <a:ext cx="12192000" cy="5946775"/>
          </a:xfrm>
        </p:spPr>
        <p:txBody>
          <a:bodyPr>
            <a:noAutofit/>
          </a:bodyPr>
          <a:lstStyle/>
          <a:p>
            <a:pPr marL="0" indent="0" algn="just">
              <a:buNone/>
            </a:pPr>
            <a:r>
              <a:rPr lang="de-DE" sz="1800" dirty="0">
                <a:latin typeface="Times New Roman" panose="02020603050405020304" pitchFamily="18" charset="0"/>
                <a:cs typeface="Times New Roman" panose="02020603050405020304" pitchFamily="18" charset="0"/>
              </a:rPr>
              <a:t>Mein Name ist </a:t>
            </a:r>
            <a:r>
              <a:rPr lang="de-DE" sz="1800" dirty="0" err="1">
                <a:latin typeface="Times New Roman" panose="02020603050405020304" pitchFamily="18" charset="0"/>
                <a:cs typeface="Times New Roman" panose="02020603050405020304" pitchFamily="18" charset="0"/>
              </a:rPr>
              <a:t>Etris</a:t>
            </a:r>
            <a:r>
              <a:rPr lang="de-DE" sz="1800" dirty="0">
                <a:latin typeface="Times New Roman" panose="02020603050405020304" pitchFamily="18" charset="0"/>
                <a:cs typeface="Times New Roman" panose="02020603050405020304" pitchFamily="18" charset="0"/>
              </a:rPr>
              <a:t> Hashemi. Ich überlebte das Attentat, aber verlor an diesem Abend meinen Bruder und meinen Freund.</a:t>
            </a:r>
          </a:p>
          <a:p>
            <a:pPr marL="0" indent="0" algn="just">
              <a:buNone/>
            </a:pPr>
            <a:r>
              <a:rPr lang="de-DE" sz="1800" dirty="0">
                <a:latin typeface="Times New Roman" panose="02020603050405020304" pitchFamily="18" charset="0"/>
                <a:cs typeface="Times New Roman" panose="02020603050405020304" pitchFamily="18" charset="0"/>
              </a:rPr>
              <a:t>Mein Bruder zeigte allen das Tattoo, welches er sich neu stechen lassen hat. Wir waren heute gemeinsam in Frankfurt und auch ich habe mir ein neues Tattoo stechen lassen, das Geburtsdatum meiner Mutter. Mein Bruder </a:t>
            </a:r>
            <a:r>
              <a:rPr lang="de-DE" sz="1800" dirty="0" err="1">
                <a:latin typeface="Times New Roman" panose="02020603050405020304" pitchFamily="18" charset="0"/>
                <a:cs typeface="Times New Roman" panose="02020603050405020304" pitchFamily="18" charset="0"/>
              </a:rPr>
              <a:t>Nesar</a:t>
            </a:r>
            <a:r>
              <a:rPr lang="de-DE" sz="1800" dirty="0">
                <a:latin typeface="Times New Roman" panose="02020603050405020304" pitchFamily="18" charset="0"/>
                <a:cs typeface="Times New Roman" panose="02020603050405020304" pitchFamily="18" charset="0"/>
              </a:rPr>
              <a:t> hingegen hatte sich die Postleitzahl von Hanau tätowieren lassen. Wir waren heute wie so oft auch in der Arena-Bar, um den Abend ausklingen zu lassen. </a:t>
            </a:r>
          </a:p>
          <a:p>
            <a:pPr marL="0" indent="0" algn="just">
              <a:buNone/>
            </a:pPr>
            <a:r>
              <a:rPr lang="de-DE" sz="1800" dirty="0">
                <a:latin typeface="Times New Roman" panose="02020603050405020304" pitchFamily="18" charset="0"/>
                <a:cs typeface="Times New Roman" panose="02020603050405020304" pitchFamily="18" charset="0"/>
              </a:rPr>
              <a:t>Plötzlich erklungen Schüsse, sie waren nicht weit von uns entfernt. Ich glaube, sie kamen aus dem Kiosk nebenan. Als ich den anderen in die Augen sah, wurde mir klar, dass hier gerade etwas Schlimmes passierte und man konnte am Gesichtsausdruck aller  erkennen, dass sie das Gleiche dachten. Ich stand auf und ging zum Ausgang. Doch es kam ein Mann mit einer Waffe in der Hand in den Rau, weswegen wir alle in die Bar rannten, um Schutz zu suchen. Was sollte ich jetzt machen? Wer ist dieser Mann? Was geht hier vor sich? Schnell versteckte ich mich hinter der Säule neben der Bar, um mich zu verstecken. Der Mann kam näher und näher. Da wusste ich, dass es keinen Ausweg mehr gibt. Der Mann schoss um sich und ist schließlich rausgerannt. In dem Moment schaute ich mich um, um zu sehen wie es den anderen ging und bemerkte gar nicht, dass ich selbst am Hals getroffen wurde. Ich legte meine Hand auf die Wunde. Ich wählte den Notruf, um nach Hilfe zu rufen. Während ich es tat, bemerkte ich, dass ich anfing zu nuscheln. Meine Zunge funktionierte nicht richtig. Ich stand auf und ging rüber zum Kiosk und draußen sah ich Vilis Auto auf dem Parkplatz stehen. Ich bin mit Schmerzen zum Auto gerannt und sah, dass </a:t>
            </a:r>
            <a:r>
              <a:rPr lang="de-DE" sz="1800" dirty="0" err="1">
                <a:latin typeface="Times New Roman" panose="02020603050405020304" pitchFamily="18" charset="0"/>
                <a:cs typeface="Times New Roman" panose="02020603050405020304" pitchFamily="18" charset="0"/>
              </a:rPr>
              <a:t>Vili</a:t>
            </a:r>
            <a:r>
              <a:rPr lang="de-DE" sz="1800" dirty="0">
                <a:latin typeface="Times New Roman" panose="02020603050405020304" pitchFamily="18" charset="0"/>
                <a:cs typeface="Times New Roman" panose="02020603050405020304" pitchFamily="18" charset="0"/>
              </a:rPr>
              <a:t> mit einem Kopfschuss getötet wurde. In dem Moment hörte ich, wie die ersten Polizeistreifen kamen. Ich habe mich an Vilis Auto gelehnt und gewartet bis Hilfe kam. Ich kannte </a:t>
            </a:r>
            <a:r>
              <a:rPr lang="de-DE" sz="1800" dirty="0" err="1">
                <a:latin typeface="Times New Roman" panose="02020603050405020304" pitchFamily="18" charset="0"/>
                <a:cs typeface="Times New Roman" panose="02020603050405020304" pitchFamily="18" charset="0"/>
              </a:rPr>
              <a:t>Vili</a:t>
            </a:r>
            <a:r>
              <a:rPr lang="de-DE" sz="1800" dirty="0">
                <a:latin typeface="Times New Roman" panose="02020603050405020304" pitchFamily="18" charset="0"/>
                <a:cs typeface="Times New Roman" panose="02020603050405020304" pitchFamily="18" charset="0"/>
              </a:rPr>
              <a:t> davor nicht. Ich habe im Nachhinein mitbekommen, dass er den Täter verfolgt hat, um ihn  aufzuhalten. Ein wahrer Held! Schade, dass ich ihn zuvor nicht kannte. Als ich auf Hilfe wartete, kamen mir die Bilder aus der Bar in den Sinn, die letzten Atemzüge einiger Menschen. Ein schrecklicher Moment. Endlich kam ein Sanitäter und brachte mich in ein Krankenhaus. Im Krankenwagen verlor ich das Bewusstsein. Im Krankenhaus bin ich wieder aufgewacht und habe mich gefragt, ob das alles wirklich passiert ist. In dem Moment kam ein Arzt zu mir. Ich frage ihn nach meinem Bruder. Der Arzt sah mich bemitleidend an und meinte, dass er es leider nicht geschafft hat. Meine Welt brach zusammen. Mein Bruder? Mein geliebter Bruder ist tot? Er hat doch gar nichts gemacht. Die anderen Toten doch auch nicht. Wie kann so etwas passieren? Was eine grausame Welt!</a:t>
            </a:r>
          </a:p>
        </p:txBody>
      </p:sp>
    </p:spTree>
    <p:extLst>
      <p:ext uri="{BB962C8B-B14F-4D97-AF65-F5344CB8AC3E}">
        <p14:creationId xmlns:p14="http://schemas.microsoft.com/office/powerpoint/2010/main" val="200048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72411438-92A5-42B0-9C54-EA4FB32AC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useBgFill="1">
        <p:nvSpPr>
          <p:cNvPr id="12" name="Rectangle 11">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B2D5F9C7-A9FA-524C-8138-6A5C768AFA99}"/>
              </a:ext>
            </a:extLst>
          </p:cNvPr>
          <p:cNvSpPr>
            <a:spLocks noGrp="1"/>
          </p:cNvSpPr>
          <p:nvPr>
            <p:ph type="title"/>
          </p:nvPr>
        </p:nvSpPr>
        <p:spPr>
          <a:xfrm>
            <a:off x="5148335" y="758952"/>
            <a:ext cx="6281663" cy="1952716"/>
          </a:xfrm>
        </p:spPr>
        <p:txBody>
          <a:bodyPr vert="horz" lIns="91440" tIns="45720" rIns="91440" bIns="45720" rtlCol="0" anchor="ctr">
            <a:normAutofit/>
          </a:bodyPr>
          <a:lstStyle/>
          <a:p>
            <a:r>
              <a:rPr lang="en-US" i="1" kern="1200" spc="100" baseline="0" dirty="0">
                <a:solidFill>
                  <a:schemeClr val="tx1">
                    <a:lumMod val="85000"/>
                    <a:lumOff val="15000"/>
                  </a:schemeClr>
                </a:solidFill>
                <a:latin typeface="+mj-lt"/>
                <a:ea typeface="+mj-ea"/>
                <a:cs typeface="+mj-cs"/>
              </a:rPr>
              <a:t>Was </a:t>
            </a:r>
            <a:r>
              <a:rPr lang="en-US" i="1" kern="1200" spc="100" baseline="0" dirty="0" err="1">
                <a:solidFill>
                  <a:schemeClr val="tx1">
                    <a:lumMod val="85000"/>
                    <a:lumOff val="15000"/>
                  </a:schemeClr>
                </a:solidFill>
                <a:latin typeface="+mj-lt"/>
                <a:ea typeface="+mj-ea"/>
                <a:cs typeface="+mj-cs"/>
              </a:rPr>
              <a:t>ist</a:t>
            </a:r>
            <a:r>
              <a:rPr lang="en-US" i="1" kern="1200" spc="100" baseline="0" dirty="0">
                <a:solidFill>
                  <a:schemeClr val="tx1">
                    <a:lumMod val="85000"/>
                    <a:lumOff val="15000"/>
                  </a:schemeClr>
                </a:solidFill>
                <a:latin typeface="+mj-lt"/>
                <a:ea typeface="+mj-ea"/>
                <a:cs typeface="+mj-cs"/>
              </a:rPr>
              <a:t> in Hanau </a:t>
            </a:r>
            <a:r>
              <a:rPr lang="en-US" i="1" kern="1200" spc="100" baseline="0" dirty="0" err="1">
                <a:solidFill>
                  <a:schemeClr val="tx1">
                    <a:lumMod val="85000"/>
                    <a:lumOff val="15000"/>
                  </a:schemeClr>
                </a:solidFill>
                <a:latin typeface="+mj-lt"/>
                <a:ea typeface="+mj-ea"/>
                <a:cs typeface="+mj-cs"/>
              </a:rPr>
              <a:t>passiert</a:t>
            </a:r>
            <a:r>
              <a:rPr lang="en-US" i="1" kern="1200" spc="100" baseline="0" dirty="0">
                <a:solidFill>
                  <a:schemeClr val="tx1">
                    <a:lumMod val="85000"/>
                    <a:lumOff val="15000"/>
                  </a:schemeClr>
                </a:solidFill>
                <a:latin typeface="+mj-lt"/>
                <a:ea typeface="+mj-ea"/>
                <a:cs typeface="+mj-cs"/>
              </a:rPr>
              <a:t>?</a:t>
            </a:r>
          </a:p>
        </p:txBody>
      </p:sp>
      <p:pic>
        <p:nvPicPr>
          <p:cNvPr id="5" name="Inhaltsplatzhalter 3">
            <a:extLst>
              <a:ext uri="{FF2B5EF4-FFF2-40B4-BE49-F238E27FC236}">
                <a16:creationId xmlns:a16="http://schemas.microsoft.com/office/drawing/2014/main" id="{F3337639-0814-3E4F-90AC-B79863919FCD}"/>
              </a:ext>
            </a:extLst>
          </p:cNvPr>
          <p:cNvPicPr>
            <a:picLocks noGrp="1" noChangeAspect="1"/>
          </p:cNvPicPr>
          <p:nvPr>
            <p:ph sz="half" idx="1"/>
          </p:nvPr>
        </p:nvPicPr>
        <p:blipFill rotWithShape="1">
          <a:blip r:embed="rId2"/>
          <a:srcRect r="1" b="770"/>
          <a:stretch/>
        </p:blipFill>
        <p:spPr>
          <a:xfrm>
            <a:off x="20" y="10"/>
            <a:ext cx="4595888" cy="6857990"/>
          </a:xfrm>
          <a:prstGeom prst="rect">
            <a:avLst/>
          </a:prstGeom>
        </p:spPr>
      </p:pic>
      <p:cxnSp>
        <p:nvCxnSpPr>
          <p:cNvPr id="14" name="Straight Connector 13">
            <a:extLst>
              <a:ext uri="{FF2B5EF4-FFF2-40B4-BE49-F238E27FC236}">
                <a16:creationId xmlns:a16="http://schemas.microsoft.com/office/drawing/2014/main" id="{DF96FA98-52E5-4AA7-98B9-BE6200CF01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181601" y="2933080"/>
            <a:ext cx="6248397"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2B1B1E16-02B6-3E4B-B12C-833331014FD4}"/>
              </a:ext>
            </a:extLst>
          </p:cNvPr>
          <p:cNvSpPr>
            <a:spLocks noGrp="1"/>
          </p:cNvSpPr>
          <p:nvPr>
            <p:ph sz="half" idx="2"/>
          </p:nvPr>
        </p:nvSpPr>
        <p:spPr>
          <a:xfrm>
            <a:off x="5148208" y="3161680"/>
            <a:ext cx="6281663" cy="2620409"/>
          </a:xfrm>
        </p:spPr>
        <p:txBody>
          <a:bodyPr vert="horz" lIns="91440" tIns="45720" rIns="91440" bIns="45720" rtlCol="0">
            <a:normAutofit/>
          </a:bodyPr>
          <a:lstStyle/>
          <a:p>
            <a:r>
              <a:rPr lang="en-US" sz="3600" dirty="0" err="1"/>
              <a:t>Distanz</a:t>
            </a:r>
            <a:r>
              <a:rPr lang="en-US" sz="3600" dirty="0"/>
              <a:t> von Heppenheim </a:t>
            </a:r>
            <a:r>
              <a:rPr lang="en-US" sz="3600" dirty="0" err="1"/>
              <a:t>zu</a:t>
            </a:r>
            <a:r>
              <a:rPr lang="en-US" sz="3600" dirty="0"/>
              <a:t> Hanau </a:t>
            </a:r>
            <a:r>
              <a:rPr lang="en-US" sz="3600" dirty="0" err="1"/>
              <a:t>beträgt</a:t>
            </a:r>
            <a:r>
              <a:rPr lang="en-US" sz="3600" dirty="0"/>
              <a:t> 80km, ca. 55 </a:t>
            </a:r>
            <a:r>
              <a:rPr lang="en-US" sz="3600" dirty="0" err="1"/>
              <a:t>Minuten</a:t>
            </a:r>
            <a:r>
              <a:rPr lang="en-US" sz="3600" dirty="0"/>
              <a:t> </a:t>
            </a:r>
            <a:r>
              <a:rPr lang="en-US" sz="3600" dirty="0" err="1"/>
              <a:t>Autofahrt</a:t>
            </a:r>
            <a:endParaRPr lang="en-US" sz="3600" dirty="0"/>
          </a:p>
          <a:p>
            <a:endParaRPr lang="en-US" dirty="0"/>
          </a:p>
        </p:txBody>
      </p:sp>
      <p:sp>
        <p:nvSpPr>
          <p:cNvPr id="16"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3858307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4" name="Straight Connector 13">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9CB04CC-81E8-4344-851F-3B4C8EB365F8}"/>
              </a:ext>
            </a:extLst>
          </p:cNvPr>
          <p:cNvSpPr>
            <a:spLocks noGrp="1"/>
          </p:cNvSpPr>
          <p:nvPr>
            <p:ph type="title"/>
          </p:nvPr>
        </p:nvSpPr>
        <p:spPr>
          <a:xfrm>
            <a:off x="7587182" y="893935"/>
            <a:ext cx="3756670" cy="3339390"/>
          </a:xfrm>
        </p:spPr>
        <p:txBody>
          <a:bodyPr vert="horz" lIns="91440" tIns="45720" rIns="91440" bIns="45720" rtlCol="0" anchor="b">
            <a:normAutofit/>
          </a:bodyPr>
          <a:lstStyle/>
          <a:p>
            <a:r>
              <a:rPr lang="en-US" sz="4200"/>
              <a:t>#Saytheirnames</a:t>
            </a:r>
            <a:br>
              <a:rPr lang="en-US" sz="4200"/>
            </a:br>
            <a:endParaRPr lang="en-US" sz="4200"/>
          </a:p>
        </p:txBody>
      </p:sp>
      <p:pic>
        <p:nvPicPr>
          <p:cNvPr id="4" name="Grafik 3">
            <a:extLst>
              <a:ext uri="{FF2B5EF4-FFF2-40B4-BE49-F238E27FC236}">
                <a16:creationId xmlns:a16="http://schemas.microsoft.com/office/drawing/2014/main" id="{D37EFEC0-95E3-AD4B-8EBF-2812CBFC7DC0}"/>
              </a:ext>
            </a:extLst>
          </p:cNvPr>
          <p:cNvPicPr>
            <a:picLocks noChangeAspect="1"/>
          </p:cNvPicPr>
          <p:nvPr/>
        </p:nvPicPr>
        <p:blipFill rotWithShape="1">
          <a:blip r:embed="rId3"/>
          <a:srcRect t="3443" r="-2" b="-2"/>
          <a:stretch/>
        </p:blipFill>
        <p:spPr>
          <a:xfrm>
            <a:off x="20" y="10"/>
            <a:ext cx="7102529" cy="6857990"/>
          </a:xfrm>
          <a:prstGeom prst="rect">
            <a:avLst/>
          </a:prstGeom>
        </p:spPr>
      </p:pic>
      <p:sp>
        <p:nvSpPr>
          <p:cNvPr id="18"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7" name="Textfeld 6">
            <a:extLst>
              <a:ext uri="{FF2B5EF4-FFF2-40B4-BE49-F238E27FC236}">
                <a16:creationId xmlns:a16="http://schemas.microsoft.com/office/drawing/2014/main" id="{0D2AEDAF-DD3A-CD4A-83A9-DE615DBF94FD}"/>
              </a:ext>
            </a:extLst>
          </p:cNvPr>
          <p:cNvSpPr txBox="1"/>
          <p:nvPr/>
        </p:nvSpPr>
        <p:spPr>
          <a:xfrm>
            <a:off x="11947161" y="3372787"/>
            <a:ext cx="184731" cy="369332"/>
          </a:xfrm>
          <a:prstGeom prst="rect">
            <a:avLst/>
          </a:prstGeom>
          <a:noFill/>
        </p:spPr>
        <p:txBody>
          <a:bodyPr wrap="none" rtlCol="0">
            <a:spAutoFit/>
          </a:bodyPr>
          <a:lstStyle/>
          <a:p>
            <a:endParaRPr lang="de-DE" dirty="0"/>
          </a:p>
        </p:txBody>
      </p:sp>
    </p:spTree>
    <p:extLst>
      <p:ext uri="{BB962C8B-B14F-4D97-AF65-F5344CB8AC3E}">
        <p14:creationId xmlns:p14="http://schemas.microsoft.com/office/powerpoint/2010/main" val="3766557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9" name="Straight Connector 8">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9EA57C6-01B8-8541-8E1F-925320D7E145}"/>
              </a:ext>
            </a:extLst>
          </p:cNvPr>
          <p:cNvSpPr>
            <a:spLocks noGrp="1"/>
          </p:cNvSpPr>
          <p:nvPr>
            <p:ph type="title"/>
          </p:nvPr>
        </p:nvSpPr>
        <p:spPr>
          <a:xfrm>
            <a:off x="1462016" y="788533"/>
            <a:ext cx="9267968" cy="2732687"/>
          </a:xfrm>
        </p:spPr>
        <p:txBody>
          <a:bodyPr vert="horz" lIns="91440" tIns="45720" rIns="91440" bIns="45720" rtlCol="0" anchor="b">
            <a:normAutofit/>
          </a:bodyPr>
          <a:lstStyle/>
          <a:p>
            <a:pPr algn="ctr"/>
            <a:r>
              <a:rPr lang="en-US" sz="6100"/>
              <a:t>Hätte der Anschlag verhindert werden können?</a:t>
            </a:r>
          </a:p>
        </p:txBody>
      </p:sp>
      <p:cxnSp>
        <p:nvCxnSpPr>
          <p:cNvPr id="13" name="Straight Connector 12">
            <a:extLst>
              <a:ext uri="{FF2B5EF4-FFF2-40B4-BE49-F238E27FC236}">
                <a16:creationId xmlns:a16="http://schemas.microsoft.com/office/drawing/2014/main" id="{DE3FB7FD-3883-4AFF-8349-2E3BBDA714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3842963"/>
            <a:ext cx="7772400" cy="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id="{B3BE00DD-5F52-49B1-A83B-F2E555AC5D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943348166"/>
      </p:ext>
    </p:extLst>
  </p:cSld>
  <p:clrMapOvr>
    <a:masterClrMapping/>
  </p:clrMapOvr>
</p:sld>
</file>

<file path=ppt/theme/theme1.xml><?xml version="1.0" encoding="utf-8"?>
<a:theme xmlns:a="http://schemas.openxmlformats.org/drawingml/2006/main" name="HeadlinesVTI">
  <a:themeElements>
    <a:clrScheme name="Headlines">
      <a:dk1>
        <a:sysClr val="windowText" lastClr="000000"/>
      </a:dk1>
      <a:lt1>
        <a:sysClr val="window" lastClr="FFFFFF"/>
      </a:lt1>
      <a:dk2>
        <a:srgbClr val="232C41"/>
      </a:dk2>
      <a:lt2>
        <a:srgbClr val="F6F4EF"/>
      </a:lt2>
      <a:accent1>
        <a:srgbClr val="439EB7"/>
      </a:accent1>
      <a:accent2>
        <a:srgbClr val="E20E65"/>
      </a:accent2>
      <a:accent3>
        <a:srgbClr val="F59324"/>
      </a:accent3>
      <a:accent4>
        <a:srgbClr val="5046B9"/>
      </a:accent4>
      <a:accent5>
        <a:srgbClr val="5CB678"/>
      </a:accent5>
      <a:accent6>
        <a:srgbClr val="9717F7"/>
      </a:accent6>
      <a:hlink>
        <a:srgbClr val="E80095"/>
      </a:hlink>
      <a:folHlink>
        <a:srgbClr val="808080"/>
      </a:folHlink>
    </a:clrScheme>
    <a:fontScheme name="Custom 211">
      <a:majorFont>
        <a:latin typeface="Sitka Banner"/>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8000"/>
            <a:satMod val="170000"/>
          </a:schemeClr>
        </a:solidFill>
        <a:gradFill rotWithShape="1">
          <a:gsLst>
            <a:gs pos="0">
              <a:schemeClr val="phClr">
                <a:tint val="93000"/>
                <a:satMod val="16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VTI" id="{66EB4A02-0C0F-47F1-9F48-4E6882B9F967}" vid="{F3552358-4452-4FDA-9568-4F5DA32F7A6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2977</Words>
  <Application>Microsoft Macintosh PowerPoint</Application>
  <PresentationFormat>Breitbild</PresentationFormat>
  <Paragraphs>176</Paragraphs>
  <Slides>42</Slides>
  <Notes>3</Notes>
  <HiddenSlides>0</HiddenSlides>
  <MMClips>0</MMClips>
  <ScaleCrop>false</ScaleCrop>
  <HeadingPairs>
    <vt:vector size="6" baseType="variant">
      <vt:variant>
        <vt:lpstr>Verwendete Schriftarten</vt:lpstr>
      </vt:variant>
      <vt:variant>
        <vt:i4>9</vt:i4>
      </vt:variant>
      <vt:variant>
        <vt:lpstr>Design</vt:lpstr>
      </vt:variant>
      <vt:variant>
        <vt:i4>2</vt:i4>
      </vt:variant>
      <vt:variant>
        <vt:lpstr>Folientitel</vt:lpstr>
      </vt:variant>
      <vt:variant>
        <vt:i4>42</vt:i4>
      </vt:variant>
    </vt:vector>
  </HeadingPairs>
  <TitlesOfParts>
    <vt:vector size="53" baseType="lpstr">
      <vt:lpstr>Abadi MT Condensed Light</vt:lpstr>
      <vt:lpstr>Arial</vt:lpstr>
      <vt:lpstr>Avenir Next LT Pro</vt:lpstr>
      <vt:lpstr>Calibri</vt:lpstr>
      <vt:lpstr>Calibri Light</vt:lpstr>
      <vt:lpstr>Sitka Banner</vt:lpstr>
      <vt:lpstr>Times New Roman</vt:lpstr>
      <vt:lpstr>TimesNewRomanPS</vt:lpstr>
      <vt:lpstr>TimesNewRomanPSMT</vt:lpstr>
      <vt:lpstr>HeadlinesVTI</vt:lpstr>
      <vt:lpstr>Office</vt:lpstr>
      <vt:lpstr>#Saytheirnames &amp; #tellyourstory – Hanau war kein Einzelfall!</vt:lpstr>
      <vt:lpstr>Was ist dein Safeplace? </vt:lpstr>
      <vt:lpstr>Die Notizen einer Schülerin für die Einleitung (Folie im Nachhinein hinzugefügt)</vt:lpstr>
      <vt:lpstr>Was ist in Hanau passiert?</vt:lpstr>
      <vt:lpstr>PowerPoint-Präsentation</vt:lpstr>
      <vt:lpstr>Schilderung des Attentats aus der Perspektive eines Opfers (Notizen einer Schülerin; Diese Folie wurde nicht beim Vortrag gezeigt)</vt:lpstr>
      <vt:lpstr>Was ist in Hanau passiert?</vt:lpstr>
      <vt:lpstr>#Saytheirnames </vt:lpstr>
      <vt:lpstr>Hätte der Anschlag verhindert werden können?</vt:lpstr>
      <vt:lpstr>Was ist Rassismus?   </vt:lpstr>
      <vt:lpstr>Rassismus - Definition</vt:lpstr>
      <vt:lpstr>Also:  Rassismus ist die Abwertung von Menschen aufgrund …  - Ihres Aussehens - Ihrer Herkunft - Ihres Glaubens - Ihrer Sprache</vt:lpstr>
      <vt:lpstr>Rassismus kann sich in folgenden Formen äußern: </vt:lpstr>
      <vt:lpstr>PowerPoint-Präsentation</vt:lpstr>
      <vt:lpstr>PowerPoint-Präsentation</vt:lpstr>
      <vt:lpstr>Rassismus in Deutschland</vt:lpstr>
      <vt:lpstr>Rassismus in der Schule (Umfrage in der Schule)</vt:lpstr>
      <vt:lpstr>Alltagsrassismus</vt:lpstr>
      <vt:lpstr>Folie im Nachhinein hinzugefügt</vt:lpstr>
      <vt:lpstr>Definition und Beispiele</vt:lpstr>
      <vt:lpstr>Auslöser und Folgen</vt:lpstr>
      <vt:lpstr>Beispiele für Alltagsrassismus</vt:lpstr>
      <vt:lpstr>Vorurteile/ Othering (Definition)</vt:lpstr>
      <vt:lpstr>Bekannte Fälle</vt:lpstr>
      <vt:lpstr>Eigene Erfahrungen</vt:lpstr>
      <vt:lpstr>Folie im Nachhinein hinzugefügt (Notizen einer Schülerin, die von eigenen Rassismuserfahrungen berichtete)</vt:lpstr>
      <vt:lpstr>Macht der (Rassistischen) Sprache</vt:lpstr>
      <vt:lpstr>Woran erkennt man rassistische Sprache ?</vt:lpstr>
      <vt:lpstr>Erfahrungen von Mitschülerinnen und Mitschülern der 9. und 10. Klasse</vt:lpstr>
      <vt:lpstr>Rassistische Sprache vermeiden</vt:lpstr>
      <vt:lpstr>Rassistischer Sprache und Verleugnungsstrategien </vt:lpstr>
      <vt:lpstr>PowerPoint-Präsentation</vt:lpstr>
      <vt:lpstr>Rollenspiel (Diese Folie wurde nicht aufgezeigt) </vt:lpstr>
      <vt:lpstr>Was können wir aktiv gegen Rassismus tun?</vt:lpstr>
      <vt:lpstr>Umfrage | 🔎</vt:lpstr>
      <vt:lpstr>Strategien und Lösungsvorschläge</vt:lpstr>
      <vt:lpstr>PowerPoint-Präsentation</vt:lpstr>
      <vt:lpstr>Eigene Lösungsvorschläge</vt:lpstr>
      <vt:lpstr>Meldestelle für rassistische Vorfälle in der Schule</vt:lpstr>
      <vt:lpstr>Wo findet ihr uns?  </vt:lpstr>
      <vt:lpstr>Take-Home Message</vt:lpstr>
      <vt:lpstr>Vielen Dank für eure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#Saytheirnames &amp; #tellyourstory – Hanau war keine Einzeltat!</dc:title>
  <dc:creator>Melda Sapancilar</dc:creator>
  <cp:lastModifiedBy>Melda Sapancilar</cp:lastModifiedBy>
  <cp:revision>42</cp:revision>
  <dcterms:created xsi:type="dcterms:W3CDTF">2022-02-18T17:08:31Z</dcterms:created>
  <dcterms:modified xsi:type="dcterms:W3CDTF">2022-05-09T19:47:32Z</dcterms:modified>
</cp:coreProperties>
</file>